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39"/>
  </p:notesMasterIdLst>
  <p:sldIdLst>
    <p:sldId id="263" r:id="rId4"/>
    <p:sldId id="2431" r:id="rId5"/>
    <p:sldId id="2420" r:id="rId6"/>
    <p:sldId id="2422" r:id="rId7"/>
    <p:sldId id="2423" r:id="rId8"/>
    <p:sldId id="2424" r:id="rId9"/>
    <p:sldId id="2452" r:id="rId10"/>
    <p:sldId id="2435" r:id="rId11"/>
    <p:sldId id="2459" r:id="rId12"/>
    <p:sldId id="2433" r:id="rId13"/>
    <p:sldId id="2434" r:id="rId14"/>
    <p:sldId id="2436" r:id="rId15"/>
    <p:sldId id="2419" r:id="rId16"/>
    <p:sldId id="2458" r:id="rId17"/>
    <p:sldId id="258" r:id="rId18"/>
    <p:sldId id="274" r:id="rId19"/>
    <p:sldId id="2460" r:id="rId20"/>
    <p:sldId id="2461" r:id="rId21"/>
    <p:sldId id="275" r:id="rId22"/>
    <p:sldId id="276" r:id="rId23"/>
    <p:sldId id="2439" r:id="rId24"/>
    <p:sldId id="2444" r:id="rId25"/>
    <p:sldId id="2445" r:id="rId26"/>
    <p:sldId id="2440" r:id="rId27"/>
    <p:sldId id="2430" r:id="rId28"/>
    <p:sldId id="2446" r:id="rId29"/>
    <p:sldId id="2441" r:id="rId30"/>
    <p:sldId id="2447" r:id="rId31"/>
    <p:sldId id="2442" r:id="rId32"/>
    <p:sldId id="2449" r:id="rId33"/>
    <p:sldId id="2450" r:id="rId34"/>
    <p:sldId id="2443" r:id="rId35"/>
    <p:sldId id="2451" r:id="rId36"/>
    <p:sldId id="2457" r:id="rId37"/>
    <p:sldId id="2456" r:id="rId38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6" autoAdjust="0"/>
    <p:restoredTop sz="79799" autoAdjust="0"/>
  </p:normalViewPr>
  <p:slideViewPr>
    <p:cSldViewPr snapToGrid="0">
      <p:cViewPr varScale="1">
        <p:scale>
          <a:sx n="95" d="100"/>
          <a:sy n="95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31:09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22599 1889 1036 0,'0'0'92'0,"0"0"-73"0,-4 0-19 0,4 0 0 15,0 0 82-15,0 0 13 0,-3 0 2 0,3 0 1 16,0 0-18-16,0 0-4 0,0 0-1 0,0 0 0 15,3-3-24-15,1-7-5 0,3 4-1 0,-3-3 0 16,-1-1 10-16,4 7 1 0,4-9 1 0,-4 8 0 16,0-11 3-16,3 5 1 0,1-2 0 0,3-1 0 15,4 4-18-15,-8-1-4 0,1 1-1 0,3-10 0 16,7 16-10-16,-3-10-1 0,-11 10-1 0,7-6 0 16,0 3-3-16,4-7-1 0,3-3 0 0,0 10 0 15,0-3-8-15,4-1-2 0,0 1 0 0,-1 0 0 0,1-1-2 0,-4 7-1 16,4-10 0-16,0 10 0 15,-4-3-9-15,3-3 10 0,1-1-10 0,3 7 10 0,1-3-2 16,2-4-8-16,1 4 12 0,3-3-4 0,1 6 4 0,2-4 0 16,-2-2 0-16,3 0 0 0,-8 9-12 0,1-4 0 15,-4-2 0-15,0 3 0 0,1-10 0 0,-5 13 0 16,1-3 0-16,-7-6 0 0,3 9 0 0,0-6 13 16,0 6-3-16,0 0-1 0,1-10 2 0,-1 10 0 15,0 0 0-15,0 10 0 0,-3-10-11 0,3 6 0 16,-4-6 0-16,5 9 0 0,-5-6 0 0,4 10 0 15,1-10 0-15,2 7 0 0,-3 5 0 0,-3-2-9 16,3-4 9-16,0 7-13 0,-3 3 13 0,0-4 0 16,-1-12 0-16,-3 13 0 0,4-6 0 0,-4 5 0 0,4-5 0 0,-4-1 0 15,4-6 0-15,-1 3 10 0,4-6-2 0,-3 7 0 16,3-14-8-16,0 7 0 0,1 0 0 0,2 0 0 16,-6-6 0-16,3 6 0 0,-3-3 0 0,-1-3 0 15,1 6 0-15,-4 6 0 0,-3-12 0 16,3 6 0-16,-7 0 0 0,-7 0 0 0,0 0 0 0,0 0 0 15,0 0 0-15,0 0 0 0,0 0 0 0,0 0 0 16,3-3 15-16,-3-13 1 0,0 16 0 0,-7-9 0 16,4 5-16-16,-4-2 0 0,3 3 0 0,-3-10 0 15,0 4 0-15,0 0 14 0,0-1-4 0,0 1-1 16,0-7-1-16,0 7-8 0,-4-4 12 0,1-2-4 16,3 2-8-16,-4-3 0 0,4 7 0 0,-4-7 0 15,1 4 0-15,3-1 0 0,-4 4 0 0,1 6 0 16,3-7 0-16,-1 4 0 0,1-4 0 0,0 1 0 0,0 9 10 0,7 0 3 15,-3-3 1-15,3 3 0 0,-7 0-14 0,7 0 0 16,0 0 0-16,0 0 0 0,-7 0-14 16,7 0-6-16,0 0 0 0,0 0-1 0,-7 3 21 0,7-3 0 15,-4 6 0-15,4-6 0 0,0 13 0 0,0-13-9 16,0 16 9-16,4-13-10 0,-1 6 10 16,1-3 0-16,-1-6 0 0,4 10 0 0,0 9 0 15,0-13 0-15,4 3 0 0,-4 1 0 0,0-1 0 0,0 10 0 16,4-10 0-16,-4 1 0 0,0-1 0 0,0 7-13 15,-4 3 5-15,1-4 8 0,-1-5 0 0,1-1 0 0,-4 10 12 16,0-3-4-16,0-4-8 0,0 4 0 0,0-7 0 0,-4 7 0 16,1-4 0-16,-1 1 8 0,-3 0-8 0,4-4 8 15,-4 0-8-15,0 1 0 0,0-1 0 0,0-3 0 16,0 1 0-16,-4-4 0 0,4 6 0 0,-4 1 0 16,1-10 0-16,-1 6 0 0,4-6 0 0,0 0 0 15,0-6 0-15,0 6-14 0,0-10 3 0,3 10 1 31,1-9-174-31,-4-1-36 0</inkml:trace>
  <inkml:trace contextRef="#ctx0" brushRef="#br0" timeOffset="2127.27">21248 2021 748 0,'0'0'33'0,"0"0"7"0,0-7-32 0,-4-2-8 0,1 6 0 0,3 3 0 16,0-10 286-16,0 4 55 0,3-3 11 0,1 5 3 15,-4-5-278-15,7 9-55 0,0-12-11 0,-7 12-3 16,0 0-8-16,0 0 8 0,0 0-8 0,3 0 8 16,5 0 0-16,-1 12 0 0,-4-9 0 0,1 7 0 15,-1 5 3-15,-3-2 0 0,0 9 0 0,0 0 0 16,0-3 35-16,0 6 7 0,-3 3 2 0,-1-3 0 0,1 0-4 15,-1 3-1-15,-3-3 0 0,0-3 0 0,0 13-11 16,-4-16-3-16,4 6 0 0,0 3 0 0,0-6-22 0,-3 6-5 16,2-9-1-16,-2 9 0 0,-1-9 4 0,4 3 0 15,0 0 0-15,0-3 0 16,0-4-64-16,0 4-12 0,7 0-2 0,0-10-1 16,-3 4-112-16,3-13-22 0,0 0-5 0,0 0-688 0</inkml:trace>
  <inkml:trace contextRef="#ctx0" brushRef="#br0" timeOffset="2363.61">20846 2281 230 0,'7'-19'10'0,"-7"10"2"0,0 2-12 0,3-2 0 0,1-1 0 0,3 1 0 15,3 0 404-15,1-1 79 0,3 7 15 0,0 3 3 16,4-6-356-16,-1 0-71 0,1 6-14 0,0 0-4 16,6 0-23-16,1 0-5 0,3 0 0 0,1 0-1 15,-1 6-16-15,0-6-3 0,0 0-8 0,0 0 12 16,1 6-12-16,-1-6 8 0,-3-6-8 0,-1 0 0 16,-3 2-27-16,-3 4-11 0,3-9-2 15,-7 3-1-15,4-7-143 0,-4 4-28 0,0-4-5 0,-3 4-2 0</inkml:trace>
  <inkml:trace contextRef="#ctx0" brushRef="#br0" timeOffset="2917.46">21505 2406 1036 0,'0'0'92'0,"0"0"-73"0,0 0-19 0,0 10 0 15,0-4 234-15,0 3 43 0,4 10 9 0,-1-13 2 16,1 7-221-16,3-4-44 0,-3 4-9 0,3-4-2 16,-4 4-12-16,1-4 8 0,-1 1-8 0,-3-4 0 15,4 3 13-15,-1-2-3 0,-6 5-1 0,3-12 0 16,0 0 27-16,0 0 6 0,-4 0 1 0,4 0 0 16,0 0 14-16,0 0 3 0,0 0 1 0,0 0 0 15,0 0-8-15,-3 0-1 0,-4-9-1 0,3 6 0 16,1-4-6-16,-1-2-1 0,0 0 0 0,4-1 0 15,0-6-8-15,-3 4-3 0,3-4 0 0,0 1 0 16,3-4-16-16,-3 6-3 0,8-3-1 0,-5 1 0 0,-3-13-2 16,4 12-1-16,3-3 0 0,-4-3 0 15,4 6-10-15,0-9-12 0,0 7 2 0,4 2 1 0,-1-3 9 16,1 0 0-16,3 4-9 0,0 2 9 16,7-6 0-16,-3 4 0 0,0 8 0 0,-1-2 0 0,5-4-10 15,-1 7 10-15,-7-3 0 0,0-1-9 0,-3 7 9 0,3 3 0 16,-4-6-9-16,1 0 9 0,-11 6-12 0,0 0 3 15,10 12 0-15,-6-12 0 16,-4 0-51-16,3 3-9 0,4 7-3 0,-7-10 0 16,0 0-140-16,0 9-29 0,0-9-6 0,4 6-1 0</inkml:trace>
  <inkml:trace contextRef="#ctx0" brushRef="#br0" timeOffset="3395.02">22031 2130 460 0,'0'0'41'0,"0"0"-33"0,0 0-8 0,0 0 0 15,0 0 280-15,0 0 55 0,0 0 10 0,0 0 3 16,-4 7-234-16,1 2-46 0,3 0-10 0,-4 7-2 16,4-7-15-16,-7 7-3 0,4-3-1 0,-1 2 0 15,4-2-22-15,-7 9-5 0,4-10-1 0,-4 13 0 16,3-15-9-16,4 9 0 0,-3 0 0 0,-4-4 0 0,3-5 0 0,4 8 12 15,4-2-12-15,-4-3 12 16,0 2 4-16,3 4 0 0,4-3 1 0,-3-7 0 0,-1 1 7 0,4 8 2 16,0-8 0-16,0-1 0 15,0 1-26-15,4-4 0 0,-4 3 0 0,4-2 0 0,-1-4 11 0,1-3-3 16,-1 0-8-16,1 0 12 16,-4-3-12-16,4-4 0 0,-1-2 0 0,-3 3 0 15,0-4 0-15,-3 1 0 0,3-1 0 0,0-2 0 0,-7-1 0 0,3 1 0 16,8-13 0-16,-7 12 0 0,-1-3 10 0,1-9-1 15,3 7 0-15,0-1 0 0,3-6-9 0,-3 6 10 16,-3 9-10-16,3-5 10 0,0-4 1 16,0 10 0-16,-7 2 0 0,0 7 0 0,0 0 9 0,0 0 3 15,0 0 0-15,0 0 0 0,-7 7-23 0,7 8 0 0,0 4 0 16,0-6 0-16,-4-1 0 0,4 1-8 0,8 6 8 0,-5-4 0 16,1 1 0-16,-1 6 14 15,4-7-2-15,4-5 0 0,3 9-12 16,-7-4 0-16,-7-2 0 0,7 3 0 0,4-7 0 15,-4 10 0-15,-4-3 0 0,1-13 0 16,-4 9-96-16,7-2-26 0,0-7-5 0,-7-3-849 0</inkml:trace>
  <inkml:trace contextRef="#ctx0" brushRef="#br0" timeOffset="3794.7">22426 2460 2127 0,'25'-4'47'0,"-25"4"9"0,0 0 3 0,0 0 1 0,7-6-48 0,3 6-12 0,1 0 0 0,0 0 0 16,-1 0 37-16,4 0 6 0,0 0 1 0,1 0 0 16,-5 0-23-16,4 0-4 0,4 0-1 0,-4-9 0 0,0-1-16 0,0 7 0 15,0-3 0-15,4 0 0 0,3-4 0 0,-7 1-14 16,0-1 1-16,0 1 0 0,4 0 13 0,-4-7-9 15,-7 7 9-15,0-1-8 0,7-9 8 0,-7 10 0 16,-3-7 8-16,-4-3-8 0,-4 1 14 0,4 2-2 16,0-3 0-16,-3 7 0 0,-8-4 23 0,-3 6 4 15,4-5 1-15,-1 2 0 0,-3 4-16 0,-4 3-4 16,4-1 0-16,-3 7 0 0,-1 7-6 0,-3-1-2 16,0-3 0-16,-1 16 0 0,5-4-12 0,-4 1 0 15,-1-3 0-15,-2 12 0 0,6-6 0 0,4 9 0 16,3-9 0-16,-3 3 0 0,4 6 31 0,3-9 0 0,10 9 0 15,1-9 0-15,-1 6-31 0,4 0 0 0,4 0 0 0,3 3 0 32,-3-9-20-32,6 0-9 0,1 0-3 0,3-4 0 15,4-5-72-15,-1-1-14 0,5 0-3 0</inkml:trace>
  <inkml:trace contextRef="#ctx0" brushRef="#br0" timeOffset="21301.31">1912 6373 172 0,'0'0'8'0,"0"0"1"15,0 0-9-15,0 0 0 0,0 0 0 0,0 0 0 16,4-6 232-16,6 3 44 0,1-4 8 0,-8 1 3 16,8 3-201-16,-1 3-40 0,-10 0-8 0,11-6-2 0,-11 6-12 0,0 0-4 15,0 0 0-15,0 0 0 0,0 0 37 0,0 0 7 16,0 0 2-16,0 0 0 0,4 0 12 0,-4 0 2 16,10 0 1-16,-10 0 0 0,11 0-14 0,-8 6-3 15,8-6-1-15,-11 0 0 0,10 3-3 0,-10-3 0 16,4 0 0-16,3 6 0 0,4-6-25 0,-11 0-6 15,7 0-1-15,-7 0 0 0,0 0-16 0,7-6-3 16,-7 6-1-16,10 0 0 16,1 0-8-16,-11 0 0 0,7 0 0 0,4 6 0 0,-11-6 15 0,10 0-3 15,1 7 0-15,-8-4 0 0,4 3 5 0,4-3 1 16,-4-3 0-16,3 0 0 0,1 6 6 0,-7-12 0 16,6 6 1-16,8 0 0 0,-11-3 3 0,11-3 0 0,-11 6 0 15,10-3 0-15,1-4-8 0,-1 1-2 16,-2 3 0-16,-1-3 0 0,0 6 1 0,3-10 0 0,-2 7 0 0,-1-6 0 15,0 2-3 1,3-2 0-16,-2 0 0 0,-5 2 0 0,-3-2 7 0,4-4 1 0,-4 4 0 0,3-7 0 16,-10 10 0-16,4-3 0 0,-4-4 0 0,0-3 0 15,3 1-13-15,-3 5-3 0,-3-8 0 0,3 5 0 16,0-9-8-16,-4 3 0 0,-3 0 0 0,4-6 0 16,-8 6 0-16,11-9 0 0,-10 9 0 0,6-6 0 15,-3-3 0-15,4 3 0 0,-5 6 0 0,5 0 0 16,-8 1 8-16,8 2-8 0,-8 0 8 0,4-3-8 15,4 7 10-15,-1-4-10 0,-6 1 12 0,10 2-12 16,-11 4 9-16,11-7-9 0,-4 6 0 0,4-5 9 0,0 5-9 16,0 1 0-16,0 0 0 0,0-7 0 0,0 7 0 0,4-4 0 15,-4-3 0-15,4 7 0 0,3-7 0 0,-4 7 0 16,4-10 0-16,7 10 0 0,-3-7 0 0,-1 6 0 16,-3-8 0-16,11 8 0 0,-4 1 0 0,-3-1 0 15,3-5 0-15,0 15 0 16,7-10 0-16,-7 1 0 0,7 0 0 0,-3 9 0 0,3-10-8 0,0 10 8 15,-3-6-10-15,3 3 10 0,0 3 0 0,4 0-9 16,-4-7 9-16,-3 7 0 0,3 0 0 0,4 0 0 16,-4 0 0-16,-3 7 0 0,3-7 0 15,0 3 0-15,-7-3 0 0,4 6-8 16,3-6 8-16,0 3 0 0,-7 4 0 0,7 2 0 0,-7-3 0 0,1 7 0 16,-5-13 0-16,4 9 0 0,4 7 0 0,-11-7-8 15,11 1 8-15,-11 5 0 0,3-5 0 0,1-1 0 16,-1 10 0-16,1-10 0 0,-8 7 0 0,5-7 0 15,-1 7 0-15,0-3 0 0,3 2 0 0,-10-5 0 0,11 9 0 0,-8-10 0 16,-3 7 0-16,0-4 0 0,4 4 0 16,-4 3 0-16,0-4 0 0,0-2 0 0,0 3 0 0,-4 2 0 15,4-2 0-15,-3 3 0 0,-4 0 0 0,3 0 0 16,-6-4 0-16,3 10 0 0,0-12 0 0,-4 6 0 16,4 6 0-16,0-6 0 0,-4 3 0 0,-6-1 0 15,10-2 0-15,-4 3 0 0,-3-3 0 0,3 0 8 16,1 0-8-16,-4 0 0 0,3-1 0 0,0-2 0 15,1 3 10-15,-1-4-2 0,-3-5-8 0,4 9 12 16,6-4-12-16,-7 4 0 0,-3-9-12 0,7 8 12 16,4-8 0-16,-4 6 0 0,7-7 0 0,-4 7 0 15,1-7 0-15,3 0 0 0,0 4 0 0,0-4 0 16,3-2 0-16,1 2 0 0,3-3 0 0,3 4 0 0,1-7 9 0,-4 6-9 16,11-2 8-16,-4-4-8 0,0 3 0 0,7-6 8 15,-7 3-8-15,0 3 0 0,7 1 0 0,1-4 8 16,-8-3-8-16,7 0 0 0,-7 6 0 0,0-3 8 15,7-3-8-15,-7 6 0 16,-3-6-16-16,-1 4-8 0,5-4-1 0,-5 6-1 16,1-3-142-16,-8-3-28 0,8 9-5 0,-8-9-1012 0</inkml:trace>
  <inkml:trace contextRef="#ctx0" brushRef="#br0" timeOffset="22434.98">2649 6752 576 0,'0'0'51'16,"0"0"-41"-16,0-3-10 0,0-3 0 15,0 6 191-15,0 0 36 0,0 0 7 0,0 0 2 16,0 0-147-16,0 0-29 0,0 0-5 0,0 0-2 0,0 0-6 0,0 0-2 16,7 9 0-16,-7-2 0 0,0 2-5 0,0 7-2 15,0-4 0-15,0 4 0 0,0 3-5 0,4-3-1 16,-4-4 0-16,7 13 0 0,-7-6 0 0,4 0-1 15,-1 3 0-15,4 0 0 0,-3-4 7 0,3 8 2 16,-4-1 0-16,4-7 0 16,-3 1-2-16,-4 6 0 0,3-6 0 0,4 6 0 0,-7-3-13 0,0 3-2 15,0 0-1-15,0 0 0 0,0-3-2 0,0 4 0 16,4-1 0-16,-4-7 0 0,0 1 16 0,0 6 4 16,0-12 0-16,0 3 0 0,0 2-32 0,0 1-8 15,0-3 0-15,0-7 0 0,0 1 0 0,0 5 0 16,-4-5 0-16,4-10 0 0,0 0 0 0,0 0 12 15,0 0-4-15,0 0 0 0,0 0 11 0,0 0 2 0,-7 0 1 0,7 0 0 16,-3-7 10-16,-1 4 3 0,-6-12 0 16,3 5 0-16,3 1-23 0,-6-7-4 0,-1 4 0 0,7 2-8 15,-6-5 8-15,-4 5-8 0,3 4 0 0,1-7 0 16,6 7 0-16,-7-3 8 0,1 6-8 0,-1-4 0 16,1-2 10-16,6 9-10 0,-6-6 8 0,10 6-8 15,-4-4 8-15,4 4-8 0,0 0 8 0,0 0-8 16,0 0 0-16,0 0 0 0,0-6 0 15,0 6 0-15,0 0 0 0,0 0 0 0,0 0 0 0,0 0 0 16,0 0-8-16,0 0 8 0,0 0 0 0,0 0 0 16,0 0 0-16,0 0 0 0,0 0 0 0,4 6 0 15,-1-2 0-15,4 11 0 0,-3-5 0 0,3 5 0 16,3-2 0-16,-6-4 0 0,-1 7 0 16,8 0 0-16,-4-4 0 0,0 4 0 0,0-7 0 0,4 7 8 0,-8-7-8 0,8 1 8 15,-8-1-8-15,8-6 8 0,0 4 0 0,-1-1 0 16,1-6 0-16,3 0 0 0,-4-6 21 0,5 6 4 15,-1-7 1-15,3 4 0 16,-3-3-18-16,0-4-3 0,-3 7-1 0,3-3 0 0,-3-3-12 0,-1-1 9 16,-6 1-9-16,6-1 8 15,1 1-70-15,-7 0-14 0,3-7-4 0,0-3-1278 0</inkml:trace>
  <inkml:trace contextRef="#ctx0" brushRef="#br0" timeOffset="28303.6">1506 11773 1785 0,'-3'0'159'0,"-4"3"-127"0,-4 3-32 0,8 4 0 15,-11-7 60-15,3 9 5 0,0-2 2 0,1-1 0 31,-4 1-95-31,3-1-20 0,1-6-3 0,2 3-1 0,-2 4 52 0,-1-1 0 0,4-3 12 0,4-2-3 16,-1 2 27-16,-3-3 6 0,4 6 1 0,3-2 0 16,3 2-19-16,-3 1-3 0,7-1-1 0,-3 0 0 15,-4 7-20-15,10-3 9 0,-6 9-9 0,3-4 0 16,3 1 0-16,-6 0 0 0,7 0 0 0,-1 6 0 16,-3-9 0-16,4-4 0 0,6 4 0 0,-9-7 0 15,9 1 0-15,-10-1 0 0,11-9 0 0,-4 6 0 16,0-12 0-16,0 6 0 0,4-3 0 0,-4-7 0 15,-3-2 11-15,3 2 1 0,-4-2 1 0,1-4 0 0,3-3 20 16,-4 4 4-16,1-4 1 0,-7 0 0 0,-1 3-13 16,4-2-2-16,-3-1-1 0,-4-6 0 0,0 6 7 0,-4 0 2 15,4 3 0-15,-10-2 0 0,6-7-7 0,-3 12-2 16,-4-3 0-16,8-3 0 0,-11 4-7 0,3 2-2 16,4-2 0-16,0 5 0 0,-3 1-13 0,-1-1 0 15,7 4 8-15,-6 6-8 0,-1-9 0 0,4 9-10 16,4 0 2-16,-1-3 0 0,-6-4-12 0,10 7-1 15,0 0-1-15,0 0 0 16,0 0-31-16,0 0-7 0,0 0 0 0,0 0-1 16,0 0-35-16,0 0-8 0,3 10 0 0,4-1-509 0,-3-3-102 15</inkml:trace>
  <inkml:trace contextRef="#ctx0" brushRef="#br0" timeOffset="29075.97">2018 11647 2091 0,'0'0'92'0,"-7"-6"20"0,3 3-89 0,-6-3-23 0,-1-1 0 0,8 7 0 31,-8-3-56-31,4 3-16 0,3 0-4 0,1 3 0 16,-4-3 24-16,3 7 5 0,-3-7 1 0,4 9 0 15,3-9 16-15,0 0 3 0,0 0 1 0,0 0 0 0,-7 10 26 0,7-10 0 0,0 0 0 0,0 0 0 16,0 6 11-16,0-3 7 0,0-3 2 0,0 9 0 16,0-2 47-16,-4 2 9 0,4 0 3 15,4 1 0-15,-4-4-11 0,0 7-1 16,0-4-1-16,0 1 0 0,0 5-32 0,0-5-6 15,0 8-2-15,0-2 0 0,7 0-10 0,-7-4-1 0,0 4-1 0,3 3 0 16,-3-4-14-16,7-2 9 0,4 3-9 0,-8-7 8 16,1 1-8-16,3-1 0 0,4-3 9 0,-8-3-9 15,8 7 9-15,-1-10-9 0,-6 0 12 0,6 0-12 16,1 0 14-16,3-3-4 0,-3-7-1 0,-1 4 0 16,-6-3 7-16,6-1 0 0,5 1 1 0,-5-7 0 15,1 7-5-15,-1-4 0 0,-6-3-1 0,6 7 0 0,-6 0-11 16,3-7 8-16,4 6-8 0,-8 1 8 0,-3-7-8 15,4 7 12-15,-4 0-12 0,7-4 12 0,-7 1-12 0,0 2 0 16,0 1 9-16,-7 6-9 0,7-7 0 0,-4 4 0 16,4 6 0-16,0-10 0 0,-3 10 12 0,3 0-3 15,0 0 0-15,0 0 0 0,0 0 4 0,0 0 1 16,0 0 0-16,0 0 0 0,0 0-14 0,0 10 0 16,3-1 0-16,-3 1 0 0,4-1 0 15,3-3 0-15,3 4 0 0,-6-1 0 0,6-3 0 0,-6-2 0 16,3 5 0-16,4 0 0 0,-4-2 0 15,3-4 0-15,-3 3 0 0,7 3-10 0,-10-9 0 0,6 10 0 16,1-4 0-16,0-3 0 0,-1 4-1 0,-3-4 0 16,4-3 0-16,-1 6 0 15,1-3-24-15,0 3-5 0,-1-2 0 0,4 2-1 16,-3-6-95-16,-1 6-18 0,-3-6-4 0,1-6-1 0</inkml:trace>
  <inkml:trace contextRef="#ctx0" brushRef="#br0" timeOffset="29355.79">2367 11246 2538 0,'0'0'112'0,"-7"3"24"0,4-3-109 0,-4 6-27 16,3-2 0-16,4-4 0 0,4 9 0 0,3 0-20 15,-7 4 3-15,3-1 1 16,4 4-12-16,0-3-1 0,4 2-1 0,-1 4 0 0,1 0 20 0,3 6 10 16,0 3-10-16,4-3 10 15,-8 4-17-15,5 5 2 0,-5-6 1 0,4-3 0 16,-10 4-12 0,6 2-2-16,1-3-1 0,-1-9 0 0,1 6-41 0,-7-3-8 0,6-6-2 0,-6-7 0 15,3 7-162-15,-4-13-33 0</inkml:trace>
  <inkml:trace contextRef="#ctx0" brushRef="#br0" timeOffset="29566.93">2307 11578 2073 0,'0'0'184'0,"0"0"-147"0,0 0-29 0,0-3-8 15,0-9 116-15,0 2 23 0,7 7 4 0,0-6 1 31,4-1-144-31,3-5-20 0,-3 5-8 0,-1 1-1 0,8-7 12 0,3 7 2 0,-7-10 1 0,7 10 0 16,-7-7 3-16,8 7 1 0,-5-4 0 0,1-3 0 31,-1 1-17-31,1 5-3 0,-4 1-1 0,0-1 0 16,0 1-124-16,4 0-25 0,0 2-4 0,-1-2-646 0</inkml:trace>
  <inkml:trace contextRef="#ctx0" brushRef="#br0" timeOffset="29963.08">3090 11042 2192 0,'0'0'97'0,"-10"0"20"0,6 0-93 0,-6-6-24 16,3 6 0-16,7 0 0 16,0 0-26-16,0 0-10 0,-4 0-1 0,4 0-1 15,0 0-18-15,0 0-3 0,0-9-1 0,0 9 0 0,0-4 48 0,0 4 12 0,0 0 0 0,0 0 0 16,0 0 0-16,0 0-13 0,0 0 5 0,0 0 8 16,-3 4-12-16,3 5 12 15,-8 0-12-15,5 7 12 0,3 0 12 0,0-4 11 0,-7 10 1 0,3-3 1 16,1 3 11-16,3 3 3 0,-7 3 0 15,3-3 0-15,4 0-26 0,0-3-5 0,-7 3 0 0,7 1-8 16,0-8 8-16,0 7-8 0,7-6 0 0,-7 0 0 16,0-3 0-16,4-4 0 0,6 4 0 0,-6-7 0 15,3 1-12-15,4-1 3 0,-4-2 1 0,10-4 0 16,-3-3-24 0,0 0-4-16,1-3 0 0,2-4-538 0,1 4-107 0</inkml:trace>
  <inkml:trace contextRef="#ctx0" brushRef="#br0" timeOffset="30430.53">3418 10964 288 0,'-14'6'25'0,"11"-3"-25"0,-8 4 0 0,8 2 0 15,-8 0 424-15,1 10 80 0,-5 0 16 0,5 3 4 32,3-3-485-32,3 0-97 0,-6-1-19 0,6 7-4 15,-6-6 40-15,10 9 8 0,-8-9 1 0,5 6 1 0,3-6 31 0,0 0 8 0,0 3 1 0,3-10 0 16,5 4 4-16,-5-3 1 0,8-1 0 0,-1-2 0 15,1-1-14-15,-1-6 0 0,8 3 8 0,3-6-8 32,-7-6-24-32,0 6-7 0,4-3-1 0,-4-3-1 0,-3-4-6 15,3 1-1-15,-4 0 0 0,1-1 0 0,-4-6 48 0,0 4 8 0,-3-4 3 16,-4 1 0-16,0-4 29 0,0 0 7 0,0 3 1 0,-4-3 0 16,-3-6-10-16,4 7-2 0,-1-1 0 0,-7 0 0 15,4 0-28-15,0 0-5 0,-3-3-2 0,-1 10 0 16,1-7-1-16,-1 3 0 0,0-2 0 0,4 8 0 15,-3-6-8-15,-1 7 8 0,-3 0-8 0,4 2 8 16,-1 4-8-16,0-3 0 0,1 3 0 0,6-3 0 16,-6 6-19-16,10 0-9 0,-4 0-1 0,4 0-576 15,-10 0-115-15</inkml:trace>
  <inkml:trace contextRef="#ctx0" brushRef="#br0" timeOffset="31143.71">3591 10873 2322 0,'0'0'51'0,"0"0"10"0,0 0 3 0,0 0 1 0,0 0-52 0,0 0-13 15,-7 9 0-15,7-9 0 16,0 0-48-16,0 0-13 0,0 0-3 0,0 7 0 0,0 2 47 0,7-6 9 0,-7 7 8 0,7-1-12 15,0 0 12-15,-3 4 0 0,3-1 0 0,-3-2 0 16,-1-1 0-16,4 1 0 0,-3-4 0 0,3 3 0 16,-4 1 16-16,-3-10 9 0,7 6 2 0,-7-6 0 15,0 0 5-15,0 0 2 0,0 0 0 0,0 0 0 16,0 0 8-16,0 0 2 0,0 0 0 0,0 0 0 16,0-9-12-16,0-7-3 0,-7 7 0 0,4-1 0 15,3-6-5-15,0-2 0 0,-7 2-1 0,7-3 0 16,-4 0-15-16,4 0-8 0,4 1 8 0,-4-1-8 15,0-3 0-15,7 3-15 0,-7 7 3 0,3-4 0 16,4 0 12-16,-7 7 0 0,4-1 0 0,-1 10 0 16,-3 0 0-16,0 0 0 0,0 0 0 0,0 0 0 0,0 0 0 0,11 0 0 15,-11 0 0-15,7 0 10 0,7 7-10 0,-10-4 0 16,-4-3 0-16,7 6-11 16,3-3 11-16,-3 3 0 0,-7-6 0 0,7 4 0 15,4 2 0-15,-8-6 0 0,8 6 0 0,-7-3 0 0,-4-3 0 0,7 0 0 16,3 0 0-16,-10 0 0 0,0 0 0 0,0 0 0 15,0 0 0-15,0 0 0 0,0 0 0 0,0 0 0 16,4 0 0-16,-4 0 0 0,0 0 8 16,3-9 0-16,4 3 0 0,-7 2 0 0,0-5 2 15,0 0 1-15,0-1 0 0,4-5 0 0,3-1 1 0,-7 6 0 0,3-8 0 16,1 5 0-16,3-3-12 0,-3 7 0 0,3 0 0 0,3-7 0 16,-6 7 0-16,6-1 0 0,1 4 0 15,-4-4-11-15,4 1 3 0,-4 6 0 0,7-3 0 0,-4 6 0 16,1 0 8-16,3 0 0 0,-11 6 0 15,5-3 0-15,2 6 8 0,-3-2 3 16,0-4 1-16,-3 3 0 0,3 4-12 0,0-1 0 16,0 0 0-16,4 7 0 0,-8-7 0 0,8 1 8 0,-8-1-8 0,4 7 8 15,4-4 0-15,-8-2 0 0,8-1 0 0,-1 7 0 16,-6-7-8-16,7 1 0 0,-8 5 0 0,4-5 0 16,4-1-10-16,3 1-1 0,-11-1 0 0,4 0 0 15,1-2-23 1,2-4-5-16,1-3-1 0,-4 6 0 15,7-6-78-15,-4 0-16 0,-3-6-3 0,4 3-1 0,-4-7-56 0,4 4-11 16,-4-3-3-16,3-1 0 0</inkml:trace>
  <inkml:trace contextRef="#ctx0" brushRef="#br0" timeOffset="32226.83">4195 10603 2098 0,'0'0'46'0,"0"0"10"0,-11 0 1 0,7 0 3 0,-3 0-48 0,7 0-12 0,-3-6 0 0,-4 6 0 15,0 0 16-15,7 0 2 0,0 0 0 0,0 0 0 16,-7-3-18-16,7 3 0 0,7-6-11 0,-4-4 11 16,8 4-22-16,-8-4 2 0,4 1 1 0,8 6 0 0,-12-7 19 0,4 1-8 15,4 3 8-15,-4-4 0 0,3 4 0 0,1 3 0 16,0-3 0-16,-8-4 0 0,4 7 8 0,4-3 8 16,-11 3 1-16,7-3 1 15,0-4 12-15,-4 10 2 0,4-6 1 0,-7 6 0 16,4-10 4-16,-1 7 1 0,-3-3 0 0,7-3 0 0,-7 5-17 15,0-2-3-15,4-3-1 0,3 3 0 0,-7 2-17 0,0-2 0 16,0-3 0-16,0 6 0 0,0-4 0 0,0 7-11 16,0-3 2-16,0-3 0 0,-7-4-10 0,3 10-1 15,4-9-1-15,-10 9 0 0,6-6 21 0,-6 6 0 16,-1-3 0-16,8 3 0 0,-8 0 0 0,1 0 0 16,-5 3 0-16,5 3 8 0,-4 3 4 0,3 1 1 0,1-1 0 15,-1 7 0-15,0-3 10 0,8 8 1 16,-8-2 1-16,8 0 0 0,3 0-13 0,0 6-4 15,0-6 0-15,7 0 0 0,0-1-8 0,-7 8-11 16,10-8 3-16,-6 7 0 0,-1-6-12 0,5 6-3 16,-5-6 0-16,4 0 0 15,-3-3-5-15,3-4-2 0,-4 4 0 0,1 0 0 16,3-7-6-16,-7 0-2 0,3 1 0 0,-3-10 0 16,7 3-4-16,0-3-1 0,1 0 0 0,2-10 0 15,1 7-20-15,3-12-4 0,0 5-1 0,0-5-485 0,7 2-98 0</inkml:trace>
  <inkml:trace contextRef="#ctx0" brushRef="#br0" timeOffset="32743.96">4628 10177 2127 0,'-14'-10'94'0,"14"10"20"0,-7 0-91 0,0 0-23 16,0 0 0-16,4 0 0 0,3 0 0 0,0 0 8 16,-11 0-8-16,11 0 0 0,0 0 0 0,0 0-12 15,-3 3 2-15,3-3 0 0,0 0 10 0,-4 7 11 16,0 2-3-16,1 1 0 0,3-1 5 0,-7 0 1 0,3 1 0 16,-3 5 0-16,0-5 2 0,0 9 0 15,-3-4 0-15,3 1 0 0,0 3-6 0,-4 0-1 0,-3-1 0 0,0 1 0 16,3-3-9-16,1-3 10 15,6-1-10-15,-7-3 10 0,4-5 5 0,7-4 1 0,0 0 0 16,0 0 0-16,0 0 9 0,0 0 3 0,11 6 0 16,7-12 0-16,-4 6-28 0,0-10 0 0,7 7 0 15,-3-3 0-15,-1 0 0 0,8 2 0 0,-11-2-8 0,7 6 8 16,-7 0 0-16,0 0-9 0,1 0 9 0,-5 0 0 16,1 0-13-16,-1 0 4 0,-10 0 1 0,11 6 0 15,-11-6 8-15,7 4-8 0,0 2 8 0,-7-6-8 16,4 9 25-16,3-3 6 0,-4 4 1 0,4-7 0 15,-3 6-5-15,-1-2-1 0,4-4 0 0,-7 6 0 16,4-2 5-16,3 2 1 0,-7 0 0 0,0 7 0 16,3-7 4-16,-3 7 2 0,0-3 0 0,-3-4 0 15,3 10-18-15,-7-3-3 0,3 2-1 0,-3-2 0 0,0 3-8 16,-3 0 0-16,3-4 0 0,-4-2 0 0,-3 3 0 0,0 2 0 16,3-8 0-16,-6 5 0 15,6-5-30-15,-10-1-8 0,7-2-2 0,-4-4-749 16,4-3-151-16</inkml:trace>
  <inkml:trace contextRef="#ctx0" brushRef="#br0" timeOffset="115421.52">10696 4742 748 0,'0'0'67'0,"0"-6"-54"15,7-3-13-15,-7-1 0 0,0 1 102 0,0-1 18 16,4 7 3-16,-1-6 1 16,-3-4-91-16,0 10-17 0,0-6-4 0,0 3-1 0,0 6 29 0,0 0 5 15,-3-10 2-15,3 10 0 0,0 0 14 0,0 0 3 16,-7 0 1-16,0 0 0 0,0 0 10 0,0 0 1 16,-4 0 1-16,0 0 0 0,-6 10-2 0,3-10-1 15,0 6 0-15,-4 3 0 0,-10-9-30 0,7 3-5 16,3 4-2-16,-3 2 0 0,-4 0-16 0,0-2-3 15,1 2-1-15,-1-6 0 0,0 7 11 0,1-1 3 0,-1 4 0 0,-3-4 0 16,3 4-23-16,0 2-8 16,4-5 0-16,0-1 9 0,3 7-9 0,4-4 10 0,0-2-10 0,3-1 10 15,1 7-10-15,3-7 8 0,3 7-8 0,1-7 8 16,3 1-8-16,3-1 8 16,1 1-8-16,3-1 8 0,0 0-8 0,0 1 10 0,4-4-10 0,3 3 10 15,3-9-10-15,-3 10 12 0,8-4-12 0,-5-3 12 16,11 7-4-16,1-10-8 0,-5 6 12 0,1 3-4 15,0-9 0-15,3 0-8 0,-3 3 12 0,-4 4-4 16,-3 2-8-16,-1-3-16 0,4 4 4 0,0-7 1 16,-6 6 11-16,2 1 0 0,4-1 0 0,1 7 0 15,-8-7 12-15,0 1-3 0,-4 5 0 0,4 4 0 16,4-9-9-16,-7 8-12 0,-4-2 2 0,0 0 1 16,0-4 9-16,0 7 0 0,-4-3 0 0,5 9 0 0,-8-6 10 0,3 0 4 15,4-1 1-15,-7 1 0 0,-7 6-15 0,7-6 9 16,0 0-9-16,0 3 8 0,0 0 1 0,-3-13 0 15,3 7 0-15,0 3 0 0,0-4 6 0,-4-5 1 16,0 5 0-16,1-2 0 0,3 6-7 0,0-13-1 16,-7 3 0-16,0 1 0 0,3 6 4 0,1-7 0 15,-4 0 0-15,0-5 0 0,0 5 22 0,0-3 5 16,-4-6 1-16,-3 10 0 0,0-10-25 0,-4 6-5 16,0-12-1-16,-6 6 0 0,-4-10 6 15,-4 10 1-15,-3-9 0 0,-1 3 0 0,-3-4-16 0,1 1 0 16,-5 6 0-16,1-7 0 0,-4-2 0 15,0 2 0-15,-3 1 0 0,-4 9 0 16,-4 0-77-16,-2-10-15 16,-5 20-4-16,18-10-1169 0</inkml:trace>
  <inkml:trace contextRef="#ctx0" brushRef="#br0" timeOffset="129345.06">11254 4940 748 0,'-14'-3'67'0,"10"3"-54"0,-3-6-13 0,3 6 0 16,1 0 249-16,-4 0 47 0,3-4 10 0,-3 4 2 15,7 0-212-15,0 0-43 0,-3-6-8 0,3 6-1 16,0 0 0-16,-4-3 0 0,1-3 0 15,-1 6 0-15,1-10-12 0,3 10-3 0,0-9 0 0,0 3 0 16,3 6-21-16,-3 0-8 0,4-10 0 0,3 1 9 16,-4 9-9-16,1-10 0 0,-4 10 0 0,0 0 0 15,0 0 0-15,0 0 0 0,0 0 0 0,7 0 0 16,0 0-13-16,-7 0 5 0,0 0 8 0,0 0-676 16,0 0-128-16</inkml:trace>
  <inkml:trace contextRef="#ctx0" brushRef="#br0" timeOffset="129759.8">11176 5385 1958 0,'4'-3'174'0,"-1"-3"-139"0,-3-4-35 0,0 10 0 15,0 0 182-15,4-6 30 0,-1 6 5 0,-3 0 2 16,7-3-175-16,4 3-36 0,-4-6-8 0,0 6 0 16,-7 0 0-16,10 0-11 0,1 0 3 0,0 6 0 15,-4-6-45-15,-7 0-9 16,7 3-2-16,-4 3 0 15,4-2-169-15,-7-4-35 0,0 0-6 0,0 0-555 0</inkml:trace>
  <inkml:trace contextRef="#ctx0" brushRef="#br0" timeOffset="132336.4">11885 5614 806 0,'0'0'72'0,"0"0"-58"16,0 0-14-16,0 0 0 15,0 0 120-15,0 0 20 0,0 0 5 0,0 0 1 16,0 0-114-16,0 0-22 0,-3 3-10 0,3-3 8 16,0 0 1-16,0 0 0 0,0 0 0 0,0 0 0 15,0 0 10-15,0 0 1 0,0 0 1 0,0 0 0 0,0 0 18 0,0 0 3 16,0 0 1-16,0 0 0 0,0 0 15 0,0 0 3 16,0 0 1-16,0 0 0 0,0 0-14 0,0 0-2 15,7 0-1-15,-7 0 0 0,0 0-13 0,10-3-2 16,-10 3-1-16,7-6 0 0,-7 6-5 0,7 0 0 15,4 0-1-15,-1-6 0 0,1 6 1 0,0 0 1 0,-1-4 0 0,4 4 0 16,-3-6-9-16,3 6-1 16,0 0-1-16,-3-3 0 0,3-3-5 0,-4 6-1 0,5 0 0 15,-5 0 0-15,1-10 0 0,-1 10-8 0,4 0 12 0,-7 0-4 16,1 0-8-16,2-3 0 0,-3-3 0 16,-7 6 0-16,7 0 10 0,4 0 10 0,-4-3 1 0,3-3 1 15,-3 6-22-15,4 0 9 0,-4-10-9 0,0 10 0 16,4-6 10-16,-11 6-10 0,7-3 8 0,0-4-8 15,0 4 9-15,-4-3-9 0,1 3 10 0,0-3-10 16,-4-4 16-16,0 1-2 0,0 3-1 0,0-4 0 16,0 7 5-16,-4-3 1 0,4-13 0 0,-4 10 0 15,1-7-5-15,-1 6-1 0,1-8 0 0,-1-1 0 16,1 3-13-16,-1 7 11 0,-3-13-11 0,4 0 10 16,-1 3 3-16,1 0 1 0,-4 0 0 0,3-6 0 0,-3 6-2 0,0 1-1 15,0-1 0-15,3 3 0 0,-3-3 5 0,0 4 2 16,0-4 0-16,0 3 0 0,0 4-2 0,0-4-1 15,0 3 0-15,3-2 0 0,-3 5-15 0,4-5-16 16,-1-4 3-16,1 0 1 0,3 3 12 0,0 7 16 16,0-4-3-16,0-2-1 0,3 5-12 0,1-5-10 15,-1 2 2-15,-3-3 0 0,4 1 8 0,3 5 0 16,0-2 0-16,0-4 0 0,-3 7-9 16,3-1 9-16,3-5-10 0,-3-4 10 0,-3 3 0 0,3 7 0 15,0-4 0-15,0 4 0 0,0-7 0 0,4 7 0 16,-4 2 0-16,3 4 0 0,-3-3 0 0,4 3 0 15,0-3 0-15,3-4 0 0,0 1 0 0,0 6-9 16,3-4 9-16,1 1-12 0,3-3 12 0,0 6 0 16,4-7 0-16,0 4 0 0,0-4 0 0,-1 7 0 15,1-3 0-15,0-3 0 0,-1 2 0 0,-3 4 0 0,1-3 0 0,-1-3 0 16,-4 9 0-16,5 0 0 0,-8-10 0 0,0 10 0 16,3 0 0-16,-2 0 0 0,-5 0 0 0,1 0 0 15,-1 0 0-15,1 10 0 0,-4-10 0 0,4 6-8 16,-4 3 8-16,0-9 0 0,3 10 0 0,-3-1 0 15,0 0 0-15,0 1 0 0,4-1 0 0,-4 1 0 16,0 5 0-16,0 1 0 0,0-3 0 0,0 5 0 16,0-2 0-16,-3 3 0 0,-1 0 0 0,-3-4 0 15,0 4 0-15,0 0 0 0,4-3 0 0,-8 3 0 16,1-1 0-16,-1 1 0 0,1-3 0 0,-1 3 0 16,1-4 0-16,-1 4 8 0,1-3-8 0,-1-4 11 15,1 7-11-15,-4 3 12 0,3-3-12 0,-3-7 12 0,0 14-12 16,0-8 0-16,-4 1 0 0,8 6-11 0,-8 0 11 15,1 4 0-15,-1-11 0 0,0 7 0 16,4 4 0-16,-3-14 0 0,3 10 0 0,0-3 0 0,0-6 0 0,0 3 0 16,0 0 0-16,3 0 0 0,-3-4 0 0,3 4 0 15,4-3 0-15,-3-4 0 0,-1 4 0 0,4-7 0 16,0 1 0-16,0-1 0 0,0 1 0 0,4 2 0 16,-1-2 8-16,1-1-8 0,-1 0 0 0,5-6 0 15,-5 7 0-15,4 2-8 0,-3-2 8 0,3 2 9 16,3-2-1-16,-3-1-8 0,4-3 27 0,0 4-2 15,3-1 0-15,0 1 0 0,-4-1-25 0,8 1 0 0,-4-1 0 0,4 3 0 16,-1-2 0-16,1-1 0 0,0-6 0 0,3 7 0 16,-4-4 0-1,5-3 0-15,2-3 0 0,-3 0 0 16,8 0-47-16,-5 0-14 0,5 0-3 0,2-9-771 16,1 6-153-16</inkml:trace>
  <inkml:trace contextRef="#ctx0" brushRef="#br0" timeOffset="140593.62">13688 5144 115 0,'0'0'10'0,"0"0"-10"0,0 0 0 0,0 0 0 16,0 0 273-16,0 0 53 0,0-10 10 0,0 10 3 15,0 0-265-15,0 0-53 0,0 0-10 0,0 0-3 16,0 0-8-16,0 0 0 0,0 0 0 0,0 0 0 0,0 0 0 0,0 0 0 16,0 0 0-16,0 0 0 0,7 0 15 0,0 0 1 15,-7 0 0-15,10 0 0 0,1 0 28 0,0 4 7 16,-1-4 1-16,-3 0 0 0,7 0 5 16,1 0 2-16,-5 0 0 0,1 0 0 0,-1-4-18 0,1 4-3 15,3 0-1-15,-3 0 0 0,-1 0-5 0,1 0 0 16,-1-6-1-16,4 6 0 0,-3 0-7 0,0 0-2 15,3 0 0-15,0 0 0 0,-4 0-7 16,4 0-2-16,4-3 0 0,0 3 0 0,-1 0-5 0,1 0 0 16,3 0-8-16,0 0 12 0,4-6 0 0,-4 6-1 15,-3 0 0-15,0 0 0 0,3 6-3 0,0-6 0 16,0 0 0-16,0 0 0 0,-3 3-8 0,3-3 0 0,-3 0 9 0,-1 6-9 16,1-6 8-16,3 0-8 0,-7 0 8 0,4 0-8 15,3 0 12-15,-3 0-3 16,-1 0 0-16,1 0 0 0,-4-6 2 0,4 6 0 0,-1 0 0 0,-3-3 0 15,4-3-11-15,-4 6 0 0,4 0 0 0,-4-10 0 16,4 10 0-16,-4-9 12 0,3 6 0 0,1-4 0 16,-4 1 6-16,4 3 2 0,-4-3 0 0,3 3 0 15,-2-4-20-15,-5 4 0 0,4-3 0 0,-3 6 0 16,-1-3 0-16,-3-3 0 0,1 6 0 0,2 0 0 16,-10 0 0-16,0 0 10 0,0 0-10 0,0 0 8 15,7-4-8-15,-7 4 0 0,0 0 9 0,0 0-9 16,0 0 15-16,0 0-2 0,4-6 0 0,-4 6 0 15,0-9-13-15,0 2 8 0,0 4-8 0,0-3 0 16,0 3 9-16,0 3-9 0,-4-6 8 0,4-4-8 16,-7 7 8-16,4-3-8 0,-4 3 0 0,3-4 8 15,0 1-8-15,-3 3 0 0,-3 3 0 0,-1-6 8 0,4 6-8 0,-7-3 0 16,0 3 9-16,0-7-9 0,-4 7 12 0,1 0-3 16,2-3 0-16,1 3 0 0,0-6-9 0,-3 6 0 15,6-3 0-15,-3-3 0 0,0 6 0 16,3-4 10-16,1-2-10 0,3 6 10 0,-4 0 4 0,4-3 1 15,0-3 0-15,7 6 0 0,0 0-15 0,0 0-18 16,0 0 4-16,0 0 1 0,-4-7 13 0,4 7 0 16,0 0-10-16,0 0 10 0,7-3 0 0,4 3-11 15,0 0 11-15,-4 0-8 0,3 0 8 0,4 0 0 16,-3 3-9-16,7 4 9 0,-4-7 0 0,0 6 0 0,3-3 0 0,1 7 0 16,0-4 0-16,-4-3 0 0,3 6 0 15,-2-2 0-15,2-4 0 0,-3 3 0 0,0 3 0 0,1 1 0 16,2-10 0-16,-3 9 0 0,-3-9 0 15,3 10 0-15,-3-10 0 0,3 6 0 0,-4 3 0 16,4-9 0-16,-3 0 0 16,-4 10 0-16,0-10 0 0,4 9 0 0,-8 1-14 15,4-4 5-15,-3-3 1 0,3 6 0 0,-4 1 8 0,1-4 16 0,-1 3-4 16,-3 7-1-16,4-3-11 0,-1-4 0 0,-3-3 0 0,-3 4 0 16,3 5 0-16,0-5-16 0,-4-1 4 0,4 1 1 15,-3-1 35-15,-1 0 6 0,1 1 2 0,-8-1 0 16,4 1-32-16,-3-1-10 0,-1-3 0 0,0 4 0 15,1-4 10-15,-4-3 14 0,3 3-3 0,-3-2-1 16,3 5-10-16,-6-3 8 0,3 4-8 0,0-7 8 16,3 3-8-16,0 4 0 0,1-4 0 0,-1-3 0 15,1 6-31 1,6-9-5-16,4 0 0 16,0 0-1140-16</inkml:trace>
  <inkml:trace contextRef="#ctx0" brushRef="#br0" timeOffset="149778.9">15840 4573 1105 0,'0'0'48'0,"0"0"12"0,-4-3-48 0,-3 3-12 0,4-6 0 0,3 6 0 16,0 0 32-16,0 0 5 15,-4 0 1-15,4 0 0 0,0 0-14 0,0 0-2 0,0 0-1 0,0-10 0 16,4 10-6-16,-4 0-2 0,0 0 0 0,0 0 0 0,0 0-13 16,0 0 0-16,0 0 0 0,-7-6 0 0,-4 3 0 0,7 3 0 15,4 0 9-15,-7-6-9 0,-3 6 28 0,3 0 0 16,0 0 0-16,-4 0 0 15,1 0 22-15,-1 0 5 0,0 0 1 0,4 0 0 0,-3-10 0 0,3 10 1 16,-4 0 0-16,1 0 0 0,2 10-14 0,-2-10-3 16,-1 0-1-16,1 6 0 0,3 3-25 0,0-9-5 15,-4 3-1-15,0 4 0 16,4 2-8-16,0 0-11 0,-3 1 3 0,-1-1 0 0,4 7 8 0,0-7 0 16,-4 1 0-16,4-1 0 0,0 1 0 0,0 5 0 15,0-12 0-15,0 10 0 0,4-10 9 0,-4 6 4 16,3-2 1-16,1 2 0 0,-1-6 0 0,0 7 0 15,1-10 0-15,3 0 0 0,-4 9-6 0,4-9-8 16,0 0 11-16,-3 6-11 0,3-6 15 0,3 10-4 16,1-1-1-16,3 1 0 0,-7-10 0 0,7 9 0 15,-3-3 0-15,3-3 0 0,0 4-10 0,0 2 0 0,0-3 0 16,0-2 8-16,0 5-8 0,4-3 0 0,-4-3 9 16,0 4-9-16,0-4 8 0,0 3-8 0,3-3 10 0,-3 3-10 15,4-6 0-15,-4 10 8 0,0-10-8 0,-3 6 0 16,3-3 8-16,-4 7 0 0,4-10-8 0,-7 0 12 15,0 0-12-15,4 9 0 0,-4-9 0 0,3 6 0 16,-3-6 12-16,4 10-4 0,-8-1-8 0,4-9 12 16,0 10-12-16,0-4 0 0,-3 3 0 0,-1-6 0 15,4-3 8-15,-3 10-8 0,-1-4 0 0,1-3 0 16,-1 3 8-16,4-6-8 0,-3 10 0 0,3-10 9 16,-7 0-9-16,3 9 0 0,-3 1 0 0,3-10 0 15,-3 6 0-15,4-3 0 0,-4 3 0 0,3-6 0 0,-3 3 0 16,0 4 0-16,0 2 0 0,4-9 0 15,-4 10 0-15,3-4 0 0,0-3 0 0,1 3 0 0,3-6 0 0,-7 3 0 16,7-3 0-16,-4 7 0 16,4-7 0-16,0 0 0 0,0 3 0 0,0-3 0 0,0 0 0 0,0 0 0 15,0 0 0-15,0 0 0 0,0 0 0 0,0 0 0 16,0 6 0-16,0-6 0 0,0 0 0 0,7 3 0 16,-7-3 0-16,0 0 0 0,7 6 0 0,1 4 0 15,-8-10 0-15,7 0 0 0,0 9 0 0,0-9 0 16,0 10 0-16,0-4 0 0,-4-3 0 15,1 3 0-15,3-6 0 0,-4 10 0 0,4-4 0 0,-3 3 0 16,0-5 0-16,-1 5 0 0,1 0 0 0,-4-2 0 0,3 2 0 0,-3 0 0 16,0 1 0-16,0-1 0 15,0 1 0-15,0-1 0 0,0 1 0 0,0 2 0 16,-3 1 0-16,3-4 0 0,-7 0 0 0,3 7 0 0,0-6 0 0,1 8 0 16,-4-2 12-16,0-7-4 0,0 10 0 0,0 0 0 15,0-3 0-15,0 3 0 0,-4-4 0 0,0-2 0 16,1 6-8-16,-1 3 0 0,-3-4 9 15,0-5-9-15,3 12 0 0,-6-6 0 0,3-4 0 16,-4 1 0-16,4-3 0 0,3 6 8 0,-3-4-8 0,0 1 0 16,0-4 0-16,3 7-13 0,1-3 1 0,-1-7 1 15,1 7 11-15,-1-3 0 0,8-4 0 0,-1 7 0 16,1-7 0-16,3 0 14 0,3 1-2 0,1 6 0 16,3-1-12-16,0-2 0 0,3 2 0 0,4-5 0 15,1 6 18-15,2-4 1 0,1-3 0 0,-1 1 0 16,5 6-34-16,-5-7-6 0,4 0-2 0,-3 1 0 15,3-4-13-15,-3 3-2 16,0-5-1-16,-1 2 0 0,-3-6-47 0,0 3-10 16,0-3-1-16,1 0-513 0,-1 0-102 0</inkml:trace>
  <inkml:trace contextRef="#ctx0" brushRef="#br0" timeOffset="150333.76">16037 5037 1897 0,'0'0'41'0,"0"0"9"0,0 0 2 0,0 0 2 0,-7 0-43 0,0 0-11 0,0 10 0 0,0-10 0 16,0 9 0-16,0 0 0 0,-4-2 0 0,1 2 0 15,-1 7 0-15,-3-4-11 0,4 4 3 0,-1-3 0 16,4 8 8-16,-4-2-8 0,1 0 8 0,3 0-8 16,0 0 8-16,3 0 0 0,-3 2 0 0,3 1 0 0,-3-3 0 15,4 6 11-15,-1 0-3 0,4-6 0 0,0 9-8 0,0-9 12 16,4 6-12-16,-4-6 12 15,3-3-12-15,4 3 8 0,-3-1-8 0,3-2 8 0,0 0-8 16,0-4 12-16,4-2-12 0,3-1 12 16,0-3 9-16,0-2 3 0,0 2 0 0,0-6 0 0,4-6-24 15,-4 2 0-15,4-2 0 0,-4-3 0 0,0-1 8 0,0-8-8 16,0 8 8-16,0-6-8 0,0-2 24 16,0-1 0-16,1 0 0 0,-5 0 0 0,1-6-4 0,-4 6 0 15,0-6 0-15,0 0 0 0,-4 3-8 0,1-3-1 16,-4 6-1-16,0-6 0 0,4 6 6 0,-8-6 2 15,0 6 0-15,-3-6 0 0,0 13-2 0,0-7-1 16,0 3 0-16,-3 1 0 0,-1 2-15 0,0-3 11 0,1 1-11 16,-1 5 10-16,4-2-10 0,-3 2 0 0,-1-5 0 15,1 5 0-15,-1 10 0 0,0-9 0 0,-3 3 0 0,4 6 0 32,-1-10-51-32,0 10-12 0,1 0-2 0,3 0-599 0,3 10-119 0</inkml:trace>
  <inkml:trace contextRef="#ctx0" brushRef="#br0" timeOffset="150914.16">16588 5583 1652 0,'0'0'73'0,"0"0"15"0,3 0-70 0,-3 0-18 0,11-10 0 0,-4 10 0 16,0 0 36-16,7 0 3 0,-7 10 1 0,4-10 0 16,-1 9-48-16,1-3-10 0,3 4-2 0,-4 6 0 15,-2-4 20-15,2 7-8 0,1-3 8 0,-4 9 0 16,-4-7 0-16,1 1 0 0,3 0 0 0,-4 0 0 16,-3 3 0-16,-3 0 0 0,-1-6 0 0,4 2 0 15,-3 1 0-15,-1-3 14 0,-3 3-4 0,4-4-1 16,-4-5 0-16,0 2 0 0,-4-2 0 0,4 5 0 15,-4-5 1-15,1-4 0 0,-1 3 0 0,-3-5 0 16,0 2-110-16,0 3-21 0,0-2-5 16,-4-4-1-16</inkml:trace>
  <inkml:trace contextRef="#ctx0" brushRef="#br0" timeOffset="151280.87">17159 5053 1890 0,'0'0'84'0,"0"0"16"0,-7 0-80 0,0 0-20 0,0-6 0 0,7 6 0 15,0 0 35-15,-7 9 2 0,3-3 1 0,4 4 0 16,4-1-30-16,-4 7-8 0,3 6 0 0,1-13 0 16,-1 13-15-16,5 0-4 0,-5 3-1 0,1 3 0 15,3-3 7-15,-4 4 1 0,4-4 0 0,-3 3 0 16,-1 0 12-16,1-3 0 0,3 3 0 0,-4-2 0 15,4 2 0-15,-3-9 0 0,3 3 0 0,0-10 0 16,0 4-16-16,0 3 0 0,0-10 0 0,-3 0-540 16,6 1-109-16</inkml:trace>
  <inkml:trace contextRef="#ctx0" brushRef="#br0" timeOffset="152578.53">17399 4689 957 0,'-14'6'42'0,"7"-3"10"0,0-3-42 0,7 0-10 15,0 0 0-15,-7-3 0 0,3-3 75 0,4 6 13 0,0 0 2 0,0 0 1 16,0 0-47-16,0 0-8 0,0-9-3 0,4 9 0 15,-1-10-18-15,-3 10-4 0,0 0-1 0,7 0 0 16,-7 0 34-16,4 0 8 0,6 3 0 0,-3-3 1 16,4 0-24-16,-4 7-5 0,4-7 0 0,-1 0-1 15,4 0-8-15,1 0-2 0,2 6 0 0,1-6 0 16,-1 0 0-16,-2 0 0 0,6 0 0 0,-4 0 0 16,1 0-1-16,0 0 0 0,-4-6 0 0,3 6 0 15,-6 0 3-15,3 0 0 0,-3 0 0 0,-4 6 0 16,0-3 2-16,-7-3 1 0,0 0 0 0,7 0 0 15,-7 0-2-15,0 0-1 0,0 9 0 0,0-9 0 16,0 0 5-16,0 7 2 0,-4-4 0 0,-3 6 0 16,0 1-12-16,4-1-2 0,-4-3-8 0,0 1 12 15,-1-4-12-15,1 6 0 0,0 1 8 0,4-10-8 16,-4 15 0-16,3-15 0 0,-3 10 0 0,4-1 0 0,-1 1 0 16,-3-1 0-16,4 0 0 0,-1 1 0 0,1-1 0 0,-1 4 0 15,4-1 0-15,-4-2 0 0,1 5-8 0,3-12 8 16,0 13 0-16,0-6 0 0,-4 5 0 0,4-5 0 15,4-1 0-15,-4 7 0 0,3-7 0 0,5 4 0 16,-5-4 0-16,1-3 0 0,-1 4 0 0,4-1 0 16,-3 1 0-16,3-4 0 0,0-3 0 0,0 6 0 15,-4-9 0-15,4 7 0 0,0-4 0 0,1 3 0 16,-1-6 0-16,0 3 9 0,0 3-9 0,0-6 0 16,0 0 9-16,0 0-9 0,3 0 8 15,-2 0-8-15,2 0 8 0,-3 7-8 0,4-7 0 0,-4 0 0 0,0 0 0 0,-7 0 8 16,7 3-8-16,0 3 0 15,-7-6 0-15,0 0 0 0,0 0 0 0,0 0 0 0,0 0 0 0,0 0 0 16,0 0 0-16,0 0 0 0,0 0 0 0,0 0 0 16,0 0 0-16,-4 3 0 0,1 7 0 0,-1-4 0 15,4-6 0-15,-3 3 0 0,-4-3 0 0,7 0 8 16,-4 6-8-16,1 4 0 0,-4-4 8 0,3-3-8 16,1 7 0-16,-1-1 0 0,1 0 0 0,-1 1 0 15,4 5 0-15,-3-5 0 0,3 9 0 0,0-10 0 16,0 7 0-16,0 3 0 0,3-10 0 0,1 7 0 15,-1 3 0-15,1-1 0 0,-1-2 0 0,1-3 0 16,-1 2 0-16,4 4 0 0,0-3 0 0,-3-7 0 16,3 10 0-16,0 0 0 0,0-10 0 0,0 7 0 15,4-7 0-15,-4 10 0 0,3-10 0 0,1 7 0 16,-1 3 0-16,5 0 8 0,-5-4 0 0,4 4 0 16,-7-3 3-16,7 3 1 0,1 0 0 0,-8-1 0 0,3-2-2 0,1 3 0 15,-8-3 0-15,4 2 0 0,-7 1-10 0,4 0 10 16,-8 0-10-16,1-3 10 0,-4 2-2 0,3 1 0 15,-3-3 0-15,0 3 0 0,-3-4 7 0,-5-2 1 16,1-4 0-16,0 7 0 0,-3-7 10 0,-1 7 2 16,0-3 1-16,-6-4 0 0,2 7-29 15,-2-1 0-15,-4-2 0 0,-1-4 0 0,1 1 0 0,-4 5 0 16,1-5 0-16,-1-4-736 16,4-3-145-16</inkml:trace>
  <inkml:trace contextRef="#ctx0" brushRef="#br0" timeOffset="160383.16">11035 7355 1335 0,'0'0'59'0,"0"-7"13"0,7-2-58 0,-7 9-14 0,0 0 0 0,7-6 0 16,4 2 19-16,-1-2 1 0,-10 6 0 0,0 0 0 16,0 0-20-16,0 0 0 0,0 0 0 0,0 0 0 15,-7-3 39-15,0-3 4 0,7 6 1 0,-7 0 0 16,-7-3-13-16,3 3-3 0,11 0 0 0,-7 0 0 0,-10 0 12 0,6 0 3 16,11 0 0-16,0 0 0 15,-7 0 11-15,-4 0 2 0,-6 0 1 0,6 3 0 0,11-3-10 0,-10 6-3 16,-5-3 0-16,1-3 0 15,0 6-11-15,0-6-2 0,0 10-1 0,-4-10 0 0,1 9-17 0,-1 1-3 16,0-1-1-16,4-3 0 0,-7 4-9 0,4-7 10 16,2 6-10-16,5 4 10 0,-8-4-10 0,4 1 0 15,0-1 0-15,3 0 0 0,1 1 9 0,3-1 0 16,-7-2 0-16,7-4 0 0,3 6-9 16,1-3 12-16,-4-3-12 0,-1 7 12 0,1-4-12 15,7 4 0-15,-3-1 0 0,-4 0 8 0,0-2-8 0,7 2 0 16,0-6 0-16,0 7 8 0,-7-4 11 0,7-6 1 15,10 9 1-15,-3 1 0 0,0-1-10 0,0-3-3 16,4-2 0-16,3 5 0 0,0-3-8 0,0-3 8 0,-3 4-8 16,0-1 8-16,3-3 0 0,0-3 0 0,-4 0 0 0,1 6 0 15,-4-3 1-15,0-3 0 0,-7 0 0 0,0 0 0 16,0 0 0-16,11 7 0 0,-1-4 0 0,1 6 0 16,-8-2 3-16,4-4 0 15,4 3 0-15,0 3 0 0,-4 1 1 0,0-4 1 0,0 3 0 16,0-5 0-16,7 5-5 0,-4 7-1 0,-6-7 0 0,3 0 0 15,0 1-8-15,4 6-11 0,-8-7 3 16,1 10 0-16,3-10 8 0,-4 7 11 0,4-7-3 0,-3 10 0 16,-8-10-8-16,1 7 0 0,10-6-12 0,-7-1 12 15,-4 0 0-15,4-9 0 0,4 10 0 0,-1 5 0 16,-3-11 0-16,-3 5 8 0,-1 0-8 0,1 4 12 16,6-4-4-16,-3 1 0 0,-3-1 0 0,-1-6 0 15,8 7-8-15,-4 2 0 0,0-12 0 0,-4 10 0 0,4-1 0 0,-3 0 0 16,3-5 8-16,-4 5-8 0,1-3 0 0,3-6 0 15,0 10 0-15,3-1 0 16,-10 1 0-16,4-4 0 0,3 3 0 0,0 1 0 0,-4-7 0 16,4 3 0-16,-7 3 0 0,4 1 0 0,3-4 8 15,-7-3-8-15,-4 4 0 0,4-4 8 0,0 3-8 0,0-3 12 16,-4-3-12-16,1 0 12 0,-5 0 1 0,5 0 1 16,6 0 0-16,-6-3 0 0,-8-3-2 0,8 6-1 15,-1-10 0-15,0 7 0 0,-6-3 5 0,3-4 0 16,3 1 1-16,0 0 0 0,-3 2-17 0,0-2-9 15,-3 0 1-15,3-1 0 0,3 1 8 0,-3 2 0 16,0 4 0-16,-4-3 0 0,7-3 0 0,1 5 0 0,-4-2 0 0,-4 3 0 16,4-3 0-16,-4-4 0 0,4 10-9 0,0-3 9 15,-3-3 0-15,2 0 0 0,8 3 0 0,-3-4 0 16,-1 4-9-16,4-3 9 0,0 3-12 0,0-4 12 31,4 4-32-31,-1-3 0 0,-3-3 0 0,3 9 0 16,4 0-34-16,0 0-6 0,-3-7-2 0,3 7 0 15,-4-3-140-15,1-3-28 0,-1-3-6 0,-6-1 0 0</inkml:trace>
  <inkml:trace contextRef="#ctx0" brushRef="#br0" timeOffset="163509.87">11938 7060 633 0,'0'0'28'0,"-4"-7"6"0,4-2-34 0,-3 9 0 0,-4-6 0 0,3 3 0 16,-3-4 163-16,4 7 25 0,-1-3 6 0,-3 3 1 16,0 0-135-16,0 0-26 0,0 0-6 0,0 3 0 0,3 4-20 0,-3-4-8 15,0-3 8-15,0 6-8 16,0-3 0-16,0 3 0 0,0 1 0 0,-3-4 0 0,-1 3 0 0,0-3 0 16,4 7 0-16,-3-4 0 0,-1-3 0 0,1 7 0 15,-5-4 0-15,5 3 12 0,-1-3 29 0,-3 4 7 16,0-7 0-16,0 6 1 0,0 7 13 0,0-6 2 15,-4-1 1-15,0 7 0 0,-3-4-16 0,0 4-3 16,7 3-1-16,-4-1 0 0,-6-2-17 0,3 3-3 16,10 6-1-16,0-12 0 0,1 9-12 0,-4-4-4 15,3 1 0-15,0 0 0 0,8 0-8 0,-4 6 0 16,-7 0 0-16,3-3 0 0,1 3 0 0,-1 0 0 16,8 3 0-16,-1-3 0 0,0-3 13 0,1 10 1 15,3-10 0-15,-4 9 0 0,-3-9 11 0,7 9 3 16,4-2 0-16,-1-1 0 0,-3 0-10 0,0 3-2 0,7-2 0 15,1-1 0-15,-8 0-16 0,3-3 0 0,-3 3 0 16,4-3 0-16,6 0 0 0,-3-6 10 16,-7 0-10-16,4 0 8 0,10 0 1 0,-4-4 0 0,-3-5 0 0,1 6 0 15,-5-4 11-15,8-6 1 0,3 10 1 0,-7-13 0 16,0 7-22-16,7-1-10 0,7-3 1 0,0-3 0 16,0 4-2-16,1 2 0 0,2-9 0 0,1 9 0 31,-4-9-26-31,4 0-6 0,-4 7-1 0,4-7 0 15,-4 0-93-15,0-7-19 0,0 7-4 0,0-9-678 0</inkml:trace>
  <inkml:trace contextRef="#ctx0" brushRef="#br0" timeOffset="164615.31">12054 7571 921 0,'11'0'82'0,"-7"-6"-66"0,3 2-16 0,0 4 0 16,-7 0 133-16,10-6 23 0,1 6 5 0,-4 0 1 15,-7 0-108-15,7-3-22 0,-7 3-4 0,7 0 0 16,-7 0 16-16,0 0 4 0,0 0 1 0,7 0 0 15,-7 0 0-15,0 0 0 0,0 0 0 0,0 0 0 16,0 0-10-16,4 3-3 0,-4 7 0 0,0-4 0 16,0-6-11-16,-4 9-2 0,1 1-1 0,-1-1 0 15,-3 1-2-15,0-1 0 0,3-3 0 0,1 4 0 16,-1-1-8-16,-3-3-3 0,4 4 0 0,-1-7 0 0,1 6 3 16,-1 1 1-16,1-1 0 0,-1 4 0 0,1-4 5 0,-1 0 1 15,0 4 0-15,1-7 0 0,-1 13 8 16,4-10 1-16,0 7 1 0,4-6 0 0,-4 8-29 0,0 1 0 15,-4-9 0-15,8 5-10 0,-4 1 10 16,0-4 14-16,0 4-3 0,0-6-1 0,0 5-10 0,0-2 10 16,0 2-10-16,3-2 10 0,5-7-10 0,-5 10 8 15,4-4-8-15,-3-2 8 0,3-1-8 0,0-2 12 16,0 2-12-16,3-3 12 0,-3-3-12 0,4 7 8 16,-11-10-8-16,11 0 8 0,-1 6-8 0,1-6 0 15,-1 0 9-15,4 0-9 0,-3 0 8 0,0-6-8 16,3 6 10-16,-4-3-10 0,4-4 9 0,-3-2-9 0,0 3 8 0,3 3-8 15,-4-4 0-15,1-2 8 0,-4-1-8 0,4 1 0 16,-4-7 8-16,0 7-8 16,-4 0 0-16,1 5 8 0,3-5 12 0,-4 0 3 0,-3-1 0 0,0-2 0 15,4 2-23-15,-4 1 0 0,-4 6 0 0,4-4 0 16,0-2 0-16,0 9 0 0,0 0 0 0,-3-3 0 16,3 3 0-16,0 0 0 0,-4-6 0 0,4 6 0 15,0 0 0-15,0 0 0 0,0 0 0 0,0 0 0 16,0 0 0-16,0 0 0 0,0 0 0 0,0 0 0 15,-3 9 0-15,3-3 0 0,-4 4 0 0,4-7 0 16,0-3-12-16,0 0-6 0,4 9-2 0,-4-2 0 16,3 2 20-16,1 0 0 0,-1 1 0 0,1-1 0 15,-1 1-8-15,1 5 8 0,-1-5 0 0,1 5 0 16,-1-2 0-16,5-4 0 0,-1 7 0 0,-4-7 0 16,4 10 0-16,0-9-8 0,0-1 8 0,0 0 0 0,0 4 0 15,4-4 0-15,0 1 0 0,-1-7 0 0,1 3 0 0,-1-3 0 16,4-3-8-16,-7 0 8 15,4 0 0-15,0 0 0 0,3 0 0 0,-4-3 0 0,1-3 0 0,3 3 11 16,-3-3-11-16,3-4 10 0,3 1-1 16,-3 2 0-16,1-2 0 0,-1 0 0 0,-4-1 1 15,4 1 0-15,4-1 0 0,-7 1 0 0,3 0-10 0,0-7 0 16,-4 6-10-16,5 1 10 0,-5 0 0 0,1-7 0 16,-1 7 0-16,-3 5 0 0,4-5 0 0,-4 0 0 15,4-7 0-15,-4 7 0 0,3 2 0 0,-3-5 16 0,0-4-3 0,0 7-1 16,-3-1-12-16,-1-5 0 15,1 5 0-15,-1 1 0 0,-3-4 12 0,-3 1 0 16,3 2 0-16,-4-2 0 0,1-4-4 0,-1 0-8 16,-3 7 11-16,4-4-11 0,-4-2 10 0,3-1-10 0,-3 4 8 0,0-4-8 15,4 6 8-15,-5 1-8 0,1-7 0 0,0 7 8 16,0 0-8-16,0-1 0 0,0-2 0 0,0-1-11 16,0 4-5-16,0 5 0 0,4-2-1 0,-1 3 0 31,-3-3-27-31,3 6-4 0,4-3-2 0,0 3-738 0,0 0-148 0</inkml:trace>
  <inkml:trace contextRef="#ctx0" brushRef="#br0" timeOffset="172620.5">12905 7044 828 0,'0'0'36'0,"0"0"8"0,0 0-35 0,0 0-9 0,0 0 0 0,0 0 0 15,7 0 15-15,-7 0 1 16,7 0 0-16,-7 0 0 0,10 0-3 0,-10 0 0 0,7 0 0 0,0-6 0 15,-7 6 35-15,11 0 6 0,0 0 2 0,-4-3 0 16,0-4-8-16,-7 7 0 0,7 0-1 16,-7 0 0-16,0 0-9 0,7 7-2 0,3-4 0 0,-3-3 0 15,1 6 9-15,2-3 2 0,-6 3 0 0,3 4 0 16,3-4-6-16,-3-3-1 0,0 7 0 0,0-1 0 16,0 1-9-16,1-4-3 0,6 3 0 0,-4 1 0 15,1-1 8-15,-4 0 0 0,7 1 1 0,0-4 0 16,0 4-17-16,0 5-3 0,0-5-1 0,8 2 0 15,-1 4-8-15,-4 3-8 0,5-4 9 0,-5 4-9 16,1 9 0-16,-4-9 0 0,4 6 0 0,-4 3 0 0,-4 4 0 16,4-4 0-16,-3 0 0 0,0 7 0 0,-4-7 13 15,3-3 3-15,-3 3 1 0,-3-3 0 0,-1 4 19 16,4-4 3-16,-3-6 1 0,-1 9 0 0,-3-9-25 0,4 6-5 16,-4-7-1-16,3 1 0 0,-3-3 1 0,0 3 0 15,0 0 0-15,0-4 0 0,-3 4-10 16,3 0 8-16,-4-3-8 0,1 2 8 0,3 1-8 15,-7 6 0-15,0-6 0 0,0 0 8 0,0 0-8 0,-4 3 0 16,1-10 0-16,-1 7 8 0,-3-3-8 0,0-7 12 16,0 7-12-16,-1-4 12 0,1-5-12 0,-3 2 0 15,3 0 9-15,-4 1-9 0,0-10 0 0,1 9 0 16,-1-9 0-16,4 7 8 0,0-4-8 0,-4-3 0 0,1 0 0 16,-1 6 0-16,-3-6-16 0,3 0-4 0,0 0 0 0,1 0-1 31,-1 3-115-31,1-3-22 0,2 6-5 0,1-6-700 0</inkml:trace>
  <inkml:trace contextRef="#ctx0" brushRef="#br0" timeOffset="175068.74">13674 7756 288 0,'0'0'12'0,"0"0"4"0,0 0-16 0,0 0 0 16,10 0 0-16,-3-6 0 0,0 6 212 0,4-7 39 16,3 4 8-16,0 3 1 0,-3 0-188 0,3-6-37 15,4 6-8-15,-4-3-2 0,0 3-17 0,0-6-8 16,3 6 0-16,-2 0 8 0,2-4 2 0,-3 4 0 0,0-6 0 16,-3 6 0-16,3 0 8 0,-3 0 2 15,-1 0 0-15,4 0 0 0,-3 0 11 0,0-3 2 16,-1 3 1-16,4-6 0 0,4 6 1 0,-4 0 0 0,7-3 0 0,-3-4 0 15,-1 7 2-15,5-6 1 0,-1 6 0 0,4-3 0 16,-8 3-26-16,4-6-12 0,0 6 10 0,1-3-10 16,2 3 9-16,-2 0-9 0,-1-7 8 0,-4 7-8 15,4 0 0-15,-3 0 0 0,0 0 0 0,-1-3 0 16,1 3 0-16,-4 0 0 0,0 0 0 0,-3 0 0 16,3 0 0-16,-3 0 0 15,3 0 0-15,-4 3 0 0,1-3 0 0,-1 0 0 0,1 0 0 0,0 0 0 16,-4 0 0-16,3 0 0 0,-3 0 0 0,0 0 0 15,0 0 0-15,4 0 0 0,-11 0 0 0,7-3 8 16,0 3-8-16,-7 0 12 0,0 0-12 0,0 0 12 16,0 0 8-16,0 0 3 0,0 0 0 0,0 0 0 15,0 0 9-15,0 0 1 0,0 0 1 0,-7-6 0 16,-4 6-12-16,4-3-2 0,-3-4-1 0,-1 4 0 16,1-3-3-16,-1 6-1 0,0-9 0 0,1 9 0 0,-4-10 5 15,0 4 2-15,3-3 0 0,-3 5 0 0,0-2-10 0,0-3-1 16,-4-1-1-16,0 1 0 0,4 3-10 15,-3 2 0-15,-1-2 9 0,0 3-9 0,1-3 0 0,3 3 0 16,0-4 0-16,-1 7 0 16,5 0 0-16,-1 0 0 0,4 0-9 0,7 0 9 0,0 0 0 0,0 0 0 15,0 0 0-15,0 0 0 0,0 0 0 0,0 0-17 16,0 0 4-16,7 7 1 16,4-4-13-16,-1 3-3 0,1-3 0 0,7 3 0 0,-4-6 18 0,0 4 10 0,4 2-12 15,-4-3 12-15,0 3-12 0,-4 1 12 16,4-4-12-16,-3 3 12 0,0-3 0 0,-4 3 0 0,3-2 0 15,-3 5 0-15,-3-3 0 0,3-3 0 0,0 4 0 16,0 2 0-16,0-3 0 0,0 4 0 0,-3-7 0 16,3 3 0-16,3-3 0 0,-3 4 0 0,0-4 0 0,4 3 0 15,0 3 0-15,-4-2 0 0,0-4 0 0,3 3 0 16,-3-3 0-16,0 7 0 0,-3-4 0 0,3-3 0 16,-4 3 8-16,-3 4 0 0,0-1-8 0,0 0 12 15,0 1 10-15,-3-1 2 0,-1 1 0 0,1 2 0 16,-1 1-13-16,-3-4-3 0,0 1 0 0,0-1 0 15,0-3-8-15,0 4 8 0,4-1-8 0,-4 0 8 16,-1-2-8-16,1-4 0 0,4 3 0 0,3-6 0 16,-7 3-24-16,7-3-8 15,0 0 0-15,0 0-1 0,0 0-162 16,0 0-32-16,0 0-6 0,0 0-2 0</inkml:trace>
  <inkml:trace contextRef="#ctx0" brushRef="#br0" timeOffset="181112.79">15328 7154 1058 0,'0'0'47'0,"0"0"9"0,0 0-44 0,0 0-12 0,0 0 0 15,0 0 0-15,0 0 12 0,4 0 1 0,-4 0 0 0,3-10 0 16,1 7-28-16,3-3-5 0,-4 3-2 0,-3 3 0 15,4-6 35-15,3-4 7 0,-4 10 2 0,5-9 0 16,-8 9-2-16,3-6 0 0,1 2 0 0,-4 4 0 16,0 0 29-16,0 0 6 0,0 0 1 0,0 0 0 15,0-6 19-15,0 6 4 0,-7 0 1 0,3 0 0 0,-3 0-42 0,0 0-8 16,0 6-2-16,-4-2 0 16,1 2-15-16,3 3-3 0,0-3-1 0,-4 4 0 15,-3-1-9-15,-4 1 10 0,4-7-10 0,-4 13 10 16,-3-7 2-16,4 7 1 0,-1-7 0 0,4 4 0 15,0-7 4-15,0 9 1 0,-4-5 0 0,7-1 0 0,1 1-7 0,3-1-2 16,-4 1 0-16,4-1 0 0,0 7-9 16,0-7 0-16,4-6 0 0,-1 3 8 0,4-6-8 0,0 10 0 15,-3-1 0-15,3-9 0 0,0 0 0 0,3 7 0 16,-3 2 0-16,4-6 0 0,-4-3 14 0,7 6-2 16,-7-6-1-16,10 3 0 0,1 4-1 15,-1-4 0-15,1-3 0 0,0 6 0 0,3-6-10 0,0 10 0 16,0-10 0-16,0 6 8 0,0-3-8 0,4 6 0 0,-4-9 0 15,0 10 0-15,-7-4 0 0,4 3 0 0,-1-5 0 0,-3 5 0 16,-3 4 0-16,-1-10 0 0,-3-3 0 0,4 9 0 16,-1 7 0-16,-3-13 0 0,0-3 0 0,4 9 0 15,-1-2 0-15,1 2 10 0,-4-9-10 0,0 0 10 16,0 0 6-16,-4 9 0 0,-3 1 1 0,0-4 0 16,0-3-9-16,0 7-8 0,-3-4 12 0,3 3-12 15,-4-2 0-15,0-4 0 0,4 3 0 0,0-3 0 16,-3 7 0-16,3-4 0 0,0-3 0 0,0 3 0 15,-1-3 0-15,1 4 0 0,7-7 0 16,-7 9 0-16,4-9 0 0,3 0 0 0,-4 9 0 0,4-9 0 16,0 0 0-16,0 0 0 0,0 0 0 15,0 0 0-15,0 0 0 0,0 7 0 0,0-7 0 0,7 3 0 16,0 3 0-16,0-3 0 0,4-3 0 0,-4 7 0 16,0-7 0-16,4 3 0 0,-1-3 0 0,1 6 0 15,-1-3 0-15,-2 3 0 0,-1-6 0 0,3 7 0 16,1-4 0-16,-4 3 0 0,-7-6 0 0,7 3 0 15,0 7 0-15,-4-4 0 0,-3-6 0 0,0 0 0 0,-3 9 0 0,3-6 0 16,-4 4 0-16,1 2 0 0,-4 0 0 0,0-2 0 16,3 2 0-16,1-6 0 0,-8 7 0 0,4-4 0 15,0 10 0-15,0-4 0 0,-4-2 0 0,1 5 0 16,-4 1 0-16,3-4 10 0,-3 4-10 0,0-3 0 16,3 2 0-16,-3 1 0 0,4-3 0 0,-1 2 0 15,0 4 0-15,1-3 0 0,3-4 0 0,0-2 8 0,0 5-8 0,3-5 0 16,-3 5 0-16,4-2 0 0,-1-4 0 0,1 7 0 15,-1-6 0-15,4 5 0 16,0-5 0-16,4 5 0 0,-1-2 0 0,1-4-11 0,-1 1 11 16,1-1-12-16,3 0-5 0,0-2-2 0,3 2 0 15,1 1 0-15,-1-4-2 0,1-3-1 0,3 3 0 16,0-3 0 0,-3-3-45-16,7 0-9 0,-4 0-1 0,3-3-1 15,-3-3-83-15,-3 3-17 0,17-7-3 0,-3-5-1 0</inkml:trace>
  <inkml:trace contextRef="#ctx0" brushRef="#br0" timeOffset="181591.77">15766 7502 1785 0,'0'0'159'0,"0"0"-127"0,-4-3-32 0,-6 3 0 0,2-7 72 0,1 14 8 16,-3-4 1-16,-1 3 1 0,1 4-82 0,-1 5-9 15,1-2-6-15,2-4-1 0,-2 7 16 0,-1 3 0 16,1 0 0-16,-1-4 0 0,1 13-9 0,2-9-3 0,-2 6 0 15,-1-6 0-15,4 6 12 0,0 3 0 0,0-9 0 0,0 6-8 16,4 4 17-16,-1-4 4 0,4-7 1 0,-3 1 0 16,3-3-14-16,0 3 0 0,3 0 0 0,1-4 0 15,3 1 0-15,0-4-12 16,0-2 3-16,3-1 0 0,1-9 9 0,3 0 0 0,0-3 0 16,4-3 0-16,-1-4 0 0,5-2 0 0,2-4 0 0,-3 1-8 15,1-4 21-15,-1 0 5 0,3 0 1 16,-2-6 0-16,-1 0-6 0,-4 3-1 0,5-3 0 0,-8 6 0 15,0-6 7-15,-4 6 1 0,1-6 0 0,-4 6 0 16,-3-6 3-16,3 6 1 0,-4-6 0 0,1 7 0 16,-8-1-13-16,4 0-3 0,-3 3 0 0,-1-3 0 15,1 7-8-15,-1-4 0 0,-3 7 0 16,0-1 0-16,-4 1-35 0,1 3-9 0,-1-4-1 0,-3 10-1 16,0-6-124-16,3 3-25 0,1 3-5 0,-1 0-541 15</inkml:trace>
  <inkml:trace contextRef="#ctx0" brushRef="#br0" timeOffset="182051.8">16129 7957 288 0,'0'0'12'0,"0"0"4"0,0 0-16 0,0 0 0 0,0 0 0 0,0 0 0 15,0 9 348-15,4-3 66 0,-1 4 14 0,4 5 2 16,0-2-375-16,0-4-75 0,-3 7-16 0,3 0-2 16,0-4-25-16,-4 4-5 0,4-7 0 0,-3 10-1 15,-4-3 29-15,0-4 7 0,-4 4 1 0,1-7 0 16,-1 7 19-16,-3-3 4 0,0-4 1 0,0 0 0 0,0 4 23 15,4-10 5-15,-4 7 0 0,0-4 1 0,7-6-5 0,0 0-2 16,0 0 0-16,0 0 0 16,-8 0-33-16,8 0-6 0,-10-16-2 0,6 7 0 0</inkml:trace>
  <inkml:trace contextRef="#ctx0" brushRef="#br0" timeOffset="182335.67">16514 7511 864 0,'0'0'38'0,"0"0"8"0,0 0-37 0,0 0-9 0,0 0 0 0,-8 7 0 16,5 2 278-16,-1 7 54 0,1-4 10 0,3 4 2 15,0 3-281-15,0 0-63 0,3-1 0 0,-3 7 0 32,4-6-28-32,-1 6 2 0,-3-6 0 0,4 6 0 0,0-6-23 0,-4 0-5 15,7 0-1-15,-7 3 0 16,-4-4 11-16,1 1 3 0,3-3 0 0,-4-4 0 16,4 7-9-16,-4-9-2 0,1 2 0 0,-1-2-402 0,1-1-81 0</inkml:trace>
  <inkml:trace contextRef="#ctx0" brushRef="#br0" timeOffset="183195.59">16690 7204 1036 0,'0'0'46'0,"0"0"10"0,-4-6-45 0,4 6-11 0,-7-3 0 0,7 3 0 15,0 0 180-15,0 0 35 0,0 0 6 0,0 0 2 16,0 0-182-16,0 0-41 0,0 0 0 0,4 9 0 15,-1 0 0-15,4-5 0 0,1 2 0 0,-1 3 0 16,0 1 0-16,7-10 0 0,0 9 0 0,0-3 0 16,0-3 0-16,0-3 0 0,7 7 0 0,-3-4 0 15,0-3 0-15,-4 6 0 0,0-6 0 0,3 3 0 16,1 4 0-16,-4-7 0 0,-3 9 0 0,-4-9 0 16,-7 0 0-16,0 0 8 0,0 0-8 0,7 9 12 15,-4 1 8-15,1-4 1 0,-4-3 1 0,0 7 0 16,-7-4 5-16,3 3 1 0,-3 1 0 0,0-4 0 15,-3 3-20-15,-1-6-8 0,4 7 8 0,0-4-8 0,-7 4 0 0,3-1 0 16,1-3 0-16,-1-3 0 0,1 7 0 0,3-1 0 16,-4-3 0-16,0-2 0 0,4 2 0 0,4 3 8 15,-4-2-8-15,7-7 0 0,0 0 0 0,-4 9 8 16,4-9-8-16,0 0 0 0,-7 9 0 0,7-6 8 16,4 7-8-16,-4-10 0 0,3 6 0 0,4 4 0 15,4-4 8-15,-4-3-8 0,3 6 0 0,5-9 8 16,-5 7-8-16,4-7 8 0,-3 3-8 0,3 3 0 15,-3-6 0-15,-1 3 0 0,1-3 8 0,-1 0-8 16,-10 0 8-16,7 6-8 0,4-6 0 0,-11 0 0 16,0 0 0-16,7 0 0 0,-7 0 0 0,0 0 0 0,7 10 0 15,-7-10 0-15,4 9 0 0,-4-9 0 16,3 7 0-16,-3 2 0 0,-3-6 0 0,-1 7 0 0,1-1 0 16,-1-3 0-16,0-3 0 15,-3 4 0-15,0 2 0 0,0-9 0 0,0 9 0 0,4-2 0 0,-4-4 0 16,3 6 0-16,-3-2 0 0,0-4 0 0,7 3 0 0,-7 3 0 15,3 1 0-15,4-1 0 0,0 1-12 0,0-1 12 16,0 0-8-16,4 4 8 0,-1-4 0 0,5 1 0 16,-5 2 0-16,4-2 0 0,-3-4 0 0,3 10 0 15,0-4 0-15,0-2 0 0,-4-1 0 0,4 0 0 16,-3 7 0-16,3-7 8 0,0 1-8 0,-3-1 8 16,3 7-8-16,0-7 0 0,0 1-12 0,0-1 12 15,0 7 0-15,0-7 0 0,0 7 12 0,0-4-4 16,-3 4 0-16,3-6 0 0,3 8 0 0,-3-8 0 0,0 9-8 15,0-10 0-15,-3 7 0 0,3 3 0 16,-7-10 0-16,0 7 12 0,0-1-12 0,-7-2 12 16,3 6-4-16,-6-10-8 0,-1 7 12 0,1-1-4 0,-8-2-18 15,-3 3-4-15,0-7-1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35:01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16372 9775 1879 0,'0'0'83'0,"0"0"17"0,-7 0-80 0,7 0-20 16,0 0 0-16,0 0 0 0,0 0 15 0,0 0-2 16,0 0 0-16,0 0 0 0,-3-9-5 0,3 9-8 15,0 0 11-15,0 0-11 0,-4-6 24 0,4 6-1 16,0 0-1-16,0 0 0 0,0 0 5 0,4-3 1 16,-4 3 0-16,0 0 0 0,3-7 11 0,-3 7 2 15,0 0 1-15,0 0 0 0,0 0-10 0,0 0-1 16,0 0-1-16,0 0 0 0,0 0 10 0,0 0 1 15,0 0 1-15,0 0 0 0,0 0-3 0,0 0-1 16,0 0 0-16,0 0 0 0,0 0-19 0,0 0-4 0,0 0-1 16,0 0 0-16,-7-9-14 0,7 9 9 0,-10 0-9 0,3-10 8 15,0 7 4-15,7 3 1 0,-7-6 0 0,-4 0 0 16,4 3-2-16,0 3-1 0,-4 0 0 0,4 0 0 16,-3 0-10-16,3 0 0 0,7 0 9 0,-7 3-9 15,-4 3 13-15,0-6-1 16,4 9-1-16,0-9 0 0,7 0 8 0,-7 7 1 0,0-4 1 15,0 3 0-15,7-6-21 0,0 0-10 0,-7 3 1 0,7-3 0 16,-7 7 18-16,3-4 4 0,4-3 1 0,-7 6 0 16,7-6-5-16,-3 3-1 0,-1 3 0 0,1 4 0 15,-4-1-8-15,3 1 12 0,-3-1-12 0,4 0 12 16,-4 1-12-16,3 5 10 0,-3-5-10 0,3-1 10 0,1 7-2 0,-4 3 0 16,0-10 0-16,3 10 0 0,-3 0-8 15,0 3 0-15,0-3 9 0,0-1-9 0,0 1 0 0,0 0 9 16,0 6-9-16,3-6 0 15,-3 6 11-15,4-6-11 0,-1 0 10 0,-3-4-10 0,4 4 12 16,3-3-4-16,0-4-8 0,0 4 12 0,-4 0 2 16,4-4 0-16,4-2 0 0,-4-1 0 0,3 7-6 0,-3-7 0 15,4 10-8-15,3-10 12 0,-4 7-12 0,4-7 9 16,0 10-9-16,1-9 8 0,-1 5-8 0,3 1 0 16,-3-3 0-16,7 5 0 0,-3-2 0 0,-1-6 0 15,5 8 0-15,-1-8 0 0,-4 5 0 0,8-5 8 16,0-1-8-16,-1 1 0 0,1-1 0 0,-1-3 0 15,5-3 0-15,-5 4 0 0,1-4 0 0,-4-3 0 0,4 0 0 16,-1 6 0-16,4-6 8 0,-3 0-8 0,0 0 0 16,-4-6 8-16,4 6 2 0,-1 0 0 0,1 0 0 15,-1-3 0-15,-2 3-2 0,2-7 0 0,-3 7 0 0,0 0 0 16,1 0-8-16,-5-3 0 0,4-3 0 0,-3-3 0 16,3-1 0-16,-4 1 10 0,1-1 1 15,0 1 0-15,-1-7-11 0,1 4 0 16,-1-4 0-16,-3 0 0 0,1-2 0 0,-1-1 0 0,0 0 0 0,0-6 8 15,0 0 9-15,0 6 2 0,-7-9 0 0,3 3 0 16,-3-4-19-16,4 4 0 0,-4-3 0 0,0 3-9 16,0 3 9-16,-4-3 11 0,4 0-3 0,-3 6 0 15,3-6-8-15,-4 6 8 0,1-6-8 0,3 6 8 16,0 7-8-16,-4-4 0 0,1-3 0 0,-4 4 0 16,3 2 0-16,1-3 0 0,-4 1 0 0,3-4 0 15,-3 9 0-15,3 1 0 0,-3-7 0 0,0 7 0 0,0 0 0 0,-3-1 0 16,-1 1 0-16,0-1 0 0,-3 1 0 0,0 0 0 15,0-1 0-15,-3 4 0 0,-5-4 8 0,1 1-8 16,-4 0 0-16,4 2 8 0,-3-2-8 0,2 6 0 16,1-3 0-16,4 6 0 0,-5 0 0 0,1-4-17 15,0 4 4-15,-4 0 1 16,4 4-16-16,4 2-2 0,-1-3-1 16,0-3 0-16,4 0-81 0,4 6-16 0,3-6-3 0,0 0-1202 0</inkml:trace>
  <inkml:trace contextRef="#ctx0" brushRef="#br0" timeOffset="1093.23">16242 12096 403 0,'0'-6'36'0,"0"6"-36"0,0-4 0 0,0 4 0 16,-4-9 224-16,4 9 37 0,0 0 8 0,-3-6 2 15,3 6-141-15,0 0-28 0,0 0-6 0,0 0 0 16,0 0-34-16,0-10-6 0,-4 7-2 0,4 3 0 15,0 0-1-15,-3-6 0 0,3 6 0 0,0 0 0 16,0 0 12-16,0 0 3 0,0 0 0 0,0 0 0 16,0 0 10-16,0 0 2 0,0 0 1 0,-7 0 0 15,3 6-22-15,1-3-5 0,-1 7-1 0,4-4 0 16,4 3-17-16,-1 7-3 0,1-3-1 0,3-4 0 16,0 7-22-16,0 3-10 0,0-1 8 0,4 7-8 15,3 4 14-15,-4-1-2 0,1 6-1 0,-1 1 0 16,-3 3 4-16,1 5 1 0,-1 1 0 0,-7 10 0 15,0-1 4-15,0 0 0 0,0 7 1 0,-7-4 0 0,3-2 8 0,-7 2 2 16,8-3 0-16,-4 1 0 0,3-1-9 0,-3-9-2 16,4 0 0-16,-1 0 0 0,1-10-12 0,3-6-8 15,-4 1 8-15,8-4-8 16,-1 0-66-16,4-13-18 0,0-2-3 0</inkml:trace>
  <inkml:trace contextRef="#ctx0" brushRef="#br0" timeOffset="11550.09">6071 7884 288 0,'0'0'12'0,"-7"0"4"0,0 0-16 0,-3-3 0 0,-1-3 0 0,-3 6 0 16,3 0 192-16,1 6 35 0,-4-3 7 0,-4-3 2 15,7 0-188-15,1 0-36 0,-1 0-12 0,8 0 0 16,-11 0 48-16,14 0 4 0,0 0 0 0,-4-3 1 15,4 3 30-15,0 0 5 0,0 0 2 0,0-9 0 16,0 3 10-16,0 6 3 0,7-10 0 0,-7 10 0 16,0 0-29-16,11 0-6 0,-8 3 0 0,8 4-1 15,-1 2-38-15,1 0-7 0,0 1-2 0,3-1 0 16,3-2-20-16,1 2 0 0,-4 7 0 16,4-4 0-16,-1-2 0 0,-3 5 9 0,11 1-1 0,0-4-8 0,7-2 24 15,-8-1-3-15,12 1 0 0,-5 5 0 0,5-5 7 16,-1-1 2-16,7-3 0 0,-3 4 0 15,7-7-2-15,0 3-1 0,3 4 0 0,-3-1 0 0,7 7-11 16,3-4-3-16,-6-2 0 0,-1 5 0 16,4 1-2-16,0-3-1 0,0-4 0 0,0 7 0 0,0 3-10 0,3-1 0 15,4-2 0-15,-3 3 0 0,3 0 0 0,0-4 0 16,0 4 0-16,3 0 0 0,4-3 12 0,4-1-2 16,-1 4-1-16,1-6 0 0,-1 2-9 0,-6-5 0 15,6-1 0-15,1 7-11 0,3-4 11 0,4-2 0 16,-4 5 0-16,0 4 8 0,-7 0-8 0,0-3 0 15,3 3 0-15,-3-1 0 0,4-2 0 0,-1 9 8 16,5-3-8-16,-5 0 0 0,-3 0 0 0,4 3 0 0,3 0 0 16,0 3 0-16,3 1 8 0,-2-11-8 0,-1 14 10 15,3-10-10-15,-3 3 0 0,0-6 0 0,8 0 0 16,-1 6 0-16,0 0 0 0,0-7 0 0,-3 1 0 16,6 6 9-16,4-6-9 0,-3 0 8 0,-7 0-8 15,-1 0 8-15,4 3-8 0,-3-4 0 16,-7 1 0-16,3-3 0 0,3-4 10 0,-3 7 0 0,1 3 0 15,-8-3 0-15,0 0-10 0,0 0 0 0,7-4 0 16,-4 4 0-16,4 0 0 0,0 6 8 0,11-6 0 0,-4 0 0 16,-3 6 13-16,3-6 3 0,-3-4 0 0,3 7 0 15,0-3-24-15,-7 6 0 0,-7-6 0 0,0 6 0 16,0-6 0-16,0 0 0 0,0-4 0 0,0 4-8 16,-3 0 8-16,-1-3 0 0,-3 2 8 0,-3 1-8 15,-1-3 0-15,0-7 0 0,8 10 0 0,-4-9-8 16,-7 5 8-16,3-5 16 0,4-1-4 0,-7 7-1 15,0-7-11-15,0 4 0 0,-4-7 0 0,4 10 0 0,0-7 17 16,4 0-1-16,-4 1-1 0,-1-7 0 0,1 6-7 0,-3-2-8 16,-1 2 11-16,-7 1-11 0,1-1 8 0,-4 0-8 15,-4 1 0-15,0-4 0 0,0 3 0 0,1 1 0 16,-5-4 0-16,-2-3 0 0,-5 7 0 0,5-4 0 16,-1-3 0-16,0 3 0 0,-3-3 8 0,3 4-8 15,-3-7 0-15,-1 6 0 0,-2-3 8 0,-1-3-8 16,0 0 0-16,0 6 0 0,-3-12 13 0,-1 6-4 15,-3 0-1-15,1 0 0 0,-1 0 1 0,-4-3 0 16,1-3 0-16,-4-1 0 0,0 4-9 0,0 3 10 16,-3-6-10-16,-4 6 10 0,0-3-10 0,0-3 12 0,-4-4-12 0,0 1 12 15,1-1-12-15,-4-5 12 0,-4 2-12 0,-3-2 12 16,0-4-12-16,-4 3 0 0,1 7 9 0,-4-10-9 16,-1 3 0-16,1 4 8 0,-3-4-8 15,2 6 0-15,1-5 0 0,4 5 9 0,-1 1-9 0,0 0 0 16,8-1 0-16,-1 1 0 0,-3 6 0 15,3-4 0-15,1 1 0 0,3 3 0 0,7 3 0 0,0 0 0 16,0 0 0-16,0 0-16 0,0 0 5 0,10 0 1 16,5 0-6-16,6 3 0 0,3 3-1 0,5-6 0 15,-1 10 1-15,4-4 0 0,3 3 0 16,0 1 0-16,0-1 5 0,1 1 2 0,-5-1 0 16,5 10 0-16,-1-10 9 0,-3 7 0 0,0 0-9 0,-4-4 9 15,0 4 0-15,0-4 0 0,-3 4 0 0,0-6 0 16,-4 5 0-16,-4-2 0 0,1-7 0 0,-4 3 0 15,-7 1 0-15,0-4 0 0,0 3 11 0,-3-5-11 16,-4-4 10-16,3 9-10 0,-3-9 10 0,-3 6-10 16,-4 4 12-16,0-1-4 0,-4 1-8 0,1-1 12 15,-5 0-12-15,-6 1 9 0,0-4-9 0,-4 3 8 0,1 7-8 16,-5-6 0-16,-2 2 9 0,3-3-9 0,-4 4 0 0,7-4 9 16,-3-5-9-16,0 5 0 0,-4-3 9 15,0-3-9-15,0-3 0 0,1 0 9 0,-1 0-9 0,-3 0 0 16,-4 0 0-16,7-3 8 0,4 3-24 15,-4-6-6-15,4 3-1 0,-4-3 0 16,0 6-204-16,1-10-41 0</inkml:trace>
  <inkml:trace contextRef="#ctx0" brushRef="#br0" timeOffset="14783.01">3549 8653 576 0,'-11'-3'51'0,"4"3"-41"0,-3-7-10 0,-8 7 0 0,4 0 155 0,0 0 29 16,0 7 5-16,3-7 2 0,-3 3-124 0,-4 3-25 15,11-3-5-15,-3-3-1 0,-1 6 10 0,11-6 2 16,0 0 0-16,0 0 0 16,0 0 12-16,0 0 2 0,0 0 1 0,0 0 0 0,0 0-2 0,11 0 0 15,-1 0 0-15,-6 0 0 16,10-6-15-16,-3 6-3 0,-1 0-1 0,1-3 0 0,-1-3-6 0,4 6-2 15,-3-3 0-15,-4 3 0 0,-7 0-18 0,11-7-3 16,-1 7-1-16,-10 0 0 0,0 0 0 0,11 0 0 16,-1 0 0-16,1 0 0 0,-11 0 0 0,7 7-1 15,0-7 0-15,4 0 0 16,-1 3 8-16,-10-3 1 0,0 0 1 0,7 0 0 0,4 6-10 0,-11-6-3 16,0 0 0-16,7 3 0 0,0 3-8 0,-7-6 0 0,0 0 0 0,0 0-11 15,0 0 11-15,7 0 9 0,-7 0-1 0,0 0-8 16,0 0 21-16,11 0-2 0,-11 0-1 0,3 0 0 15,-3 0 2-15,0 0 0 0,0 0 0 0,7-6 0 16,0 6-2-16,-7 0 0 0,0 0 0 0,0 0 0 16,0 0-1-16,0 0 0 0,0 0 0 0,0 0 0 15,0 0-17-15,0 0 0 0,0 0-8 0,0 0 8 16,0 0 0-16,0 0 0 0,0 0 0 0,0 0 10 16,0 0-10-16,0 0 0 0,0 0-10 15,0 0 10-15,0 0 0 0,0 0 0 0,0 0 0 0,0 0 0 16,0 0 20-16,0 0-2 0,0 0-1 15,0 0 0-15,0 0 3 0,0 0 0 0,0 0 0 0,0 0 0 16,7-9-1-16,-7 9 0 0,0 0 0 0,0 0 0 16,0 0-7-16,0-3-2 0,0 3 0 0,0 0 0 15,0 0-10-15,0 0 0 0,0 0 9 0,0 0-9 16,0 0 0-16,0 0 0 0,0 0 0 0,0 0 0 0,0 0 0 0,0 0 0 16,0 0 0-16,0 0 0 0,0 0 0 0,0 0 0 15,0 0 0-15,0 0 0 0,0 0 8 0,0 0-8 16,0 0 8-16,0 0-8 0,0 0 0 0,0 0 0 15,0 0 0-15,0 0 0 0,0 0 0 0,0 0 0 16,0 0-10-16,0 0 10 0,0 0 0 0,0 0 0 16,0 0 0-16,0 0 9 0,0 9-9 0,0-9 0 15,0 3 0-15,0-3 8 0,4 10-8 0,-4-10 0 16,0 6 0-16,0-6 8 0,7 9-8 0,-7 1 0 16,3-4 9-16,1 3-9 0,-4-9 8 0,7 3-8 0,4 4 8 15,-8 2-8-15,4 1 8 0,0-4-8 0,0 3 10 0,4 1-10 16,-8-7 0-16,8 12 8 0,0-5-8 0,-8-1 0 15,8 7 0-15,-1-7 0 0,1 1 0 0,-4 9 0 16,4-4 0-16,6-2 0 0,-10 2 0 0,11-5 0 16,-4 9 0-16,-3-4 0 0,6-2 0 0,4-1 0 15,-10-2 9-15,10-1-1 0,-7 4 0 0,4-4 0 16,0 1 0-16,-1 5 0 0,4 4 0 0,0-3 0 16,4-1-8-16,-7 4 0 0,3-6 0 0,0 6 8 15,-3 6-8-15,3-6 0 0,0-4 0 0,-3 4 0 16,3 0 0-16,0 6 0 0,4-6 0 0,-1 0 0 15,-2-4 0-15,2 10 0 0,5-3 0 0,-5 0 0 0,8 0 8 16,-7-6-8-16,-1 3 0 0,12 0 8 0,-12-1 0 16,5-2 0-16,2 9 0 0,-2-6 0 0,2 0 2 0,-2-4 0 15,2 4 0-15,-6 0 0 0,3 0-10 0,4 0 0 16,3-4 0-16,4 10 8 0,0-6-8 0,3 0 0 16,-3 6 9-16,0-3-9 15,3 9 0-15,-3-9 0 0,0 13 0 0,3-10 0 0,-14 9 0 0,8-5 9 16,-1 5-9-16,0-6 0 0,0 1 0 0,4-4 0 15,7 9 0-15,0-6 0 0,0-2 0 0,3 2 13 16,1 0-2-16,-8-3-1 0,4 0-1 0,3-3 0 16,4-6 0-16,0 9 0 0,7-3-9 0,0-7 10 15,0 14-10-15,0-10 10 0,-4 6-10 0,4 0 0 16,-10 0 0-16,6 3 8 0,4 0-8 0,-3-3 0 16,3-3 0-16,-1 10 0 0,5-4 0 0,-1 6 0 15,-3-5 0-15,4-1 0 0,3 3 0 0,0-3 0 0,0 1 0 0,4-4 0 16,3 3 12-16,0 0-4 0,0-3 0 0,3 3 0 15,-6-2-8-15,10 2 0 16,-3-9 0-16,3 6 0 0,-3-7 0 0,-1 1 12 0,1 3-2 16,3-3 0-16,0 3-10 0,0 0 0 0,4 0 0 15,-4-3 0-15,0 6 0 0,0-6 0 0,4 6 0 0,3-7 0 16,0 8 11-16,-3-1-3 0,-4-3-8 16,4 3 12-16,-1-6-12 0,1 6 0 0,-4 0-12 0,-3-3 12 15,-1 3 0-15,5-6 0 0,-12 6 0 0,8-7 0 16,-1 1 0-16,1 0 0 0,0 6 0 0,-1-6 0 15,1-3 0-15,-1 2 8 0,5-2-8 0,2-3 0 16,4 2 11-16,1 4-11 0,-8 0 12 16,0 0-12-16,0 3 8 0,4-3-8 0,13-1 0 0,-6 7 0 15,-11-3 0-15,0 4 0 0,8-8 0 0,-1 7 0 0,4 1 0 0,-4-5 0 16,0 5 0-16,0-1 0 0,-3-7 0 0,3 8 0 16,-3-8 0-16,-1 1 0 15,-6 0 8-15,0 0-8 0,-4 0 0 0,3 6 0 16,4-6 0-16,-3 2 0 0,3 1 0 0,-7-3 0 0,-3 3 8 15,-4-3-8-15,3 0 0 0,-3 0 0 0,0-1 0 0,-3 1 0 16,-4 3 0-16,0-3 0 0,-7 0 0 0,0 0 0 16,-4 6 0-16,1-6 0 0,-1-1 0 0,0 1 0 15,-3-3 0-15,4 3 0 0,-5-4 8 0,8-2-8 16,-3 3 0-16,-4-7 0 0,-1 10 9 0,-2-10-9 16,-1 7 0-16,4 0 9 0,-4-4-9 0,1-2 0 15,-5-1 9-15,8 7-9 0,0 2 0 0,0-2 0 0,-4-3 0 16,1 2 0-16,-8-5 0 0,0 5 0 0,-3-2 0 15,0-4 0-15,-4 4 0 0,0-1 0 16,-3-5 0-16,3 5 0 0,-7-5 0 0,4-4 0 16,0 3 8-16,-1 3-8 0,-6-9 9 0,3 7-9 15,0-4 12-15,0-3-12 0,-3 0 26 0,0 6-2 16,-4-6 0-16,4 0 0 0,-1-6-24 0,-3 6-14 0,0-3 2 0,-3-4 0 16,3 1 12-16,-3 3 10 15,-1-3-2-15,-3 3 0 0,0-7-8 0,0 1 0 0,-3-1 0 0,-4-5 0 16,0 5 0-16,-4-5 0 0,1 2 0 0,-4-3 0 15,0-3 8-15,0-6 0 0,-7 7 0 0,-1-1 0 16,1-6-8-16,-7 6 0 0,4-6 0 0,-5 3 0 16,-2-3 0-16,-1 0 0 0,4 0 0 0,-4 6 0 15,-3-9 0-15,3 12 0 0,1-3 0 0,2 0 0 16,-2 4 0-16,6 5 0 0,0-2-12 0,1-4 12 16,-1 7 0-16,4-1 0 0,3 4 0 0,1-4 0 15,-1 7-9-15,8-3 9 0,-4 6 0 0,7 0 0 0,0 0-11 0,0 0 11 16,0 0-10-16,0 0 10 15,0 0-16-15,3 6 2 0,4 4 1 0,0-1 0 0,4 1 1 0,-1 8 1 16,5-2 0-16,-1-3 0 0,7 2 11 0,-3 4-13 16,3 0 5-16,0 6 8 0,4-6 0 0,-4 6 0 15,0-6 0-15,4-1 0 0,-4 1 0 0,0-3 0 16,0 0 0-16,-3-4 0 0,3 4 0 16,-3 3 0-16,-1-4 0 0,-3-2 0 0,4 3 0 0,-4-1 0 15,0-2 0-15,0 2 0 0,-3-2 0 0,-1 3 0 0,1-1 0 0,0-2 0 16,-4 3 0-16,0 2 0 0,0-8 0 0,-4 9 0 15,1-4 0-15,-4 1 0 0,0-3 0 0,-4 2 0 16,-3 4 0-16,0-3 0 16,-3-4 0-16,-1 4 0 0,0 0 0 0,-6-4 0 15,-4-2 0-15,-1 5 0 0,1-5 8 0,-3-1-8 0,-1 0 8 16,-3 1-8-16,3-1 8 0,-3 1-8 16,7-4 8-16,-4-6-8 0,0 9 0 0,8-9 0 0,-1 7 0 0,0-4 0 15,1 6 0-15,-1-3 0 16,0-2 0-16,4 5 0 15,-3-3-33-15,-1-3 1 0,0 4 0 0,1-1 0 16,-1-3-128-16,-3 3-26 0,-4-12-5 0</inkml:trace>
  <inkml:trace contextRef="#ctx0" brushRef="#br0" timeOffset="16392.82">6943 9822 403 0,'0'0'17'0,"7"-3"5"0,0 3-22 0,-4-6 0 0,-3 6 0 0,7 0 0 0,4 0 447 0,-4 0 85 16,0 6 16-16,4-6 4 0,-4 3-448 0,3 4-89 15,8-4-15-15,-11 3-10 16,4 3 10-16,-1 1 0 0,4-1 0 0,-3 1 0 0,6-1 0 15,-2 4 0-15,2-1 0 0,1-2 0 0,0 5 14 0,3 4-2 16,0-9 0-16,4 8 0 0,-1-8-2 0,-3 5-1 16,4 4 0-16,0 0 0 0,3 3 6 0,0-3 1 15,0-7 0-15,4 4 0 0,-4 3 4 16,4 0 2-16,3-4 0 0,4 4 0 0,0 0 2 0,3 0 0 16,-3 3 0-16,7 0 0 0,0 3 0 0,-4-6 1 15,1 9 0-15,-1-3 0 0,4 0-14 0,3 3-3 16,4-3-8-16,0 4 12 0,3-4 4 0,4-3 1 15,0 3 0-15,0 3 0 0,0 3-2 0,0-3-1 16,0-2 0-16,7 2 0 0,-3 0 2 0,3-3 1 0,3 3 0 0,-3-3 0 16,0 4-5-16,0-4 0 15,1-3-1-15,2 3 0 0,8 0 1 0,-4-6 1 16,3 9 0-16,-3-3 0 0,1-6-3 0,-1 6-1 16,3-6 0-16,4 6 0 0,1-3-9 0,-5 3 0 0,-3 3 0 15,0-3 0-15,0 0 0 0,4 0 0 16,-4-3 0-16,4 3 0 0,3 3 0 0,-7-2 0 0,-4-1 0 0,5-3 8 15,2 3-8-15,1 0 12 0,-1 3-12 0,-3-3 12 16,-3-3 4-16,0 3 0 0,3 3 1 0,-4-3 0 16,-3 4-17-16,7-4 0 0,4 0 0 0,0 3 0 15,-4 0 0-15,0-3 0 0,-4 4 0 0,-3-4 0 16,4 3 0-16,-4-9 0 0,3 12 0 0,-3-9 10 0,-7 3-2 16,0 0-8-16,4-3 12 0,-4 3-4 0,7 3-8 15,-4-2 0-15,1 2 0 0,-1-3 0 0,-3-6 0 0,0 6 0 16,-3 0 0-16,3-3 8 0,3-3-8 0,-3 6 8 15,0-6-8-15,-3 2 8 0,-4-2 0 0,-4 0 0 16,0-3 0-16,-6-4 0 0,-1 4-8 0,0-3 12 16,-3-7-12-16,0 9 12 0,0-5-3 15,-4-7 0-15,7 6 0 0,-6 1 0 16,-5-4 1-16,1-3 0 0,0 4 0 0,3-1 0 0,-3-3-10 0,0 6 10 16,-4-2-10-16,-3-4 10 0,-1 3-10 0,1-3 0 15,-4-3 0-15,-3 10 0 0,-1-10 0 0,1 6 0 16,-7-6 0-16,3 3 8 0,-4 3-8 0,1-6 0 0,0 0 9 15,-8 0-9-15,4 0 12 0,-7 0-3 16,0 0 0-16,0 0 0 0,0 0-1 0,0 0-8 16,0 0 12-16,0 0-4 0,0 0 4 0,0 0 1 0,0-6 0 0,-3 3 0 15,-1-3-4-15,4 6-1 0,-3-10 0 0,3 7 0 16,-8-3-8-16,8-4 8 0,-3 7-8 0,3-3 8 16,-4-3-8-1,1 2 0-15,-1-2 0 0,-3 6 0 0,0-7 0 0,0 1 0 0,4-1 0 16,-4-2 0-16,0 3 12 0,-1-1 0 0,1 1 0 0,-3-1 0 15,-1-2-4-15,4-4 0 0,-3 7 0 0,3-7 0 16,-4-3-8-16,0 4 0 0,1-4 0 0,-1 0 0 16,1 3 0-16,-1-3 0 0,0 1 0 0,1-1 8 15,-1 0 2-15,1 0 0 0,-1-3 0 0,1 3 0 16,3 1-10-16,-4 2 0 0,-3 3 0 0,3-2 0 16,1 5 0-16,-1 1 0 0,0-1 0 0,4 1 0 0,4 3 0 15,-1-4 0-15,1 10 0 0,3 0 0 16,0 0 0-16,-4-3 0 0,4 3 0 0,0 0 0 0,0 0 0 15,0 0 0-15,0 0 0 0,0 0 0 16,0 0-24-16,0 0-6 0,0 0-2 0,0 10 0 0,-3-1 32 0,6 0 0 16,1 1 0-16,3 6 0 0,0-4 0 0,4 4 0 15,-4-1 0-15,0 4 0 0,3-6 0 0,-3 2 0 16,0 4 0-16,4-3 0 0,3 3 0 0,-7-4 0 16,4-2 0-16,-4 6 0 0,3-10 0 0,-3 7 0 15,4 3 0-15,0-10 0 0,-1 7 0 0,1 3 0 16,-1-10 0-16,-3 10 0 0,0-10 0 0,4 7 0 15,0 0 0-15,-1-4 0 0,1-2 0 0,-1 5 0 16,1-5 0-16,-4-1 0 0,4 0 0 0,-1 1 0 16,-3-1 0-16,0-2 0 0,-3 2 0 0,3 0 0 15,-4-2 0-15,4-4 0 0,-7-3 0 0,0 9 0 16,4-3 0-16,-4-6 0 0,0 4 0 0,0-4 0 0,0 0 0 16,0 0 0-16,0 0 0 0,0 0 0 15,-4 6 0-15,4-6 0 0,-7 3 0 0,4 3 0 0,-8-6 0 0,4 10 0 16,0-10 20-16,-3 0 9 0,-5 0 3 0,5 6 0 15,-8-3-32-15,1 3 0 0,-5-6 0 16,1 3 0-16,-3 4 0 0,-1-4 0 0,0 3 0 0,0-3 0 16,1 4 0-16,-1 2 0 0,0-9 0 15,4 6 0-15,-3-3 0 0,2-3 0 0,5 0 0 0,-1 0 0 16,0 7 0-16,4-4 0 0,-3-3 0 0,3 0 0 16,-1 0 0-16,-2 0 0 0,3 0 0 0,3-3 0 15,-3 3-45-15,0-7-15 16,0 7-4-16,-4-9 0 0,1 6-92 15,-8-10-20-15,-3 4-3 0,-1-4-1 0</inkml:trace>
  <inkml:trace contextRef="#ctx0" brushRef="#br0" timeOffset="18083.91">6463 14015 2286 0,'0'0'50'0,"0"0"10"0,0 0 3 15,0 0 1-15,0 0-51 0,0 0-13 0,0 0 0 0,0 0 0 0,0 0 0 0,3 9-12 16,4-9 3-16,4 7 0 0,3-7-7 0,4 0-2 16,-1 0 0-16,8 0 0 0,0-7 18 0,10 7 0 15,0-3 0-15,8-3 0 0,6 3 31 0,4-3 6 16,0-4 2-16,3 4 0 0,8-4 7 0,6 1 2 15,12 0 0-15,-12-1 0 0,8 7-27 0,-1-9-5 16,8 8 0-16,3-5-1 0,4 3-15 0,-4 3 8 16,0-4-8-16,-3-2 0 0,3 9 13 0,0-9-3 15,4-1-1-15,3 10 0 0,-3-6 25 0,3-4 5 0,4 1 1 0,7 0 0 16,-4 5-20-16,1-5-3 0,-1-7-1 16,0 10 0-16,8-6-6 0,-5-4-2 15,1 7 0-15,0-1 0 0,0 4 20 0,3-4 3 0,-3 7 1 16,0-3 0-16,-7-3-32 0,3 5 0 0,7-2 0 0,-6-3 0 15,-8 3 0-15,0-4 0 0,-3 7 0 0,3-3 0 16,0-4 0-16,-3 1-13 0,0-7 1 16,-4 7 0-16,4-1 12 0,-8 1 0 15,-2 0 0-15,6-4 0 0,3-3 18 0,-6 7 0 0,0-7 0 0,-1 7 0 16,5-1-10-16,-8 1-8 0,0 0 9 0,-3 2-9 16,-4 4 23-16,-4-3-2 0,-6-3 0 0,-1 9 0 15,8-4-21-15,-4-2 0 0,-7 6 0 0,0 0 0 16,-7 0 0-16,0 0 0 0,-8-3 0 0,1-3 0 15,-3 6 0-15,2 0 8 0,1-7-8 0,0 7 0 16,-3-3 8-16,-5-3-8 0,1 6 8 0,0-3-8 0,-4-3 13 16,-3 3-1-16,0-4-1 0,-4 7 0 0,0 0 4 15,-3-3 1-15,-4-3 0 0,4 6 0 16,-8-3-7-16,5-4-1 0,-1 7 0 0,-4 0 0 0,1-6-8 0,0 3 0 16,-4 3 0-16,3-6 0 0,-3 6 0 0,1-3 0 15,-1-4 0-15,0 7 0 0,-4-3 0 0,4-3 8 16,-3 3-8-16,0-3 0 0,3 6 8 0,-7-10-8 15,3 7 8-15,-3-3-8 0,8-1 14 16,-8 4-2-16,-4-3-1 0,1-3 0 0,-1 5-3 0,1-2-8 16,3-3 12-16,-4 6-4 0,-3-4-8 0,0 1 10 15,0 3-10-15,0-3 10 0,-3-4 0 0,3 1 0 16,0 6 0-16,-4-7 0 0,-6 1 2 0,-4-4 1 0,-4 10 0 16,-3-3 0-16,-4-3-13 0,-3-1 0 0,3 1 0 15,-3-1 0-15,-4 1 0 0,4 3 0 16,-4-4 0-16,0 7 0 0,1-6 0 0,-1 2 0 0,-3-2 0 0,6 6 0 15,-2-3 0-15,2-1 0 0,1 4-8 0,4-3 8 16,-1 6 0-16,4-3 12 0,3-3-1 0,0 6-1 16,4 0-10-16,0-4 0 0,7 4 0 0,0 0 8 15,0 0-8-15,7 0-11 0,0 0 3 0,0 0 0 16,0 0 8-16,0 0 0 16,11 4 0-16,3-4 0 0,3 6-20 0,5-3-1 0,-1 3-1 0,7-3 0 15,4 4 13-15,3 2 9 0,4 0-12 0,0 1 12 0,-4-1-18 16,4-2 3-16,-4 2 1 0,0 0 0 0,4 1 5 15,-4-4 1-15,-3 3 0 0,3-5 0 0,-6 5 8 0,-5-9 0 16,1 6 0-16,0-3 0 0,-4 4 0 0,0-1 0 16,-3-3 0-16,-1 3 0 0,-3-2 0 0,0-4 9 15,-3 6-9-15,0 3 10 0,-4-6-10 0,0 7 12 16,-4-4-12-16,1 13 12 0,-1-10-12 0,-6 10 12 16,-1-3-12-16,1 3 12 0,-1-1-12 15,-6 7 8-15,-1 1-8 0,-3-5 8 0,-4 5-8 0,1 2 12 16,3-3-12-16,-4 0 12 0,0 3-12 15,-6-3 10-15,-1-3-10 0,0 3 10 0,0-6-10 0,1 3 0 16,-4-3 9-16,3-7-9 0,0 4 0 0,0 3 0 16,-3-10-10-16,0 1 10 15,0-4-116-15,-7-3-17 0,-1-3-3 0,-3 0-771 16,-6-3-153-16</inkml:trace>
  <inkml:trace contextRef="#ctx0" brushRef="#br0" timeOffset="19489.07">3320 12927 1843 0,'0'-10'164'0,"0"1"-132"0,0 6-32 0,0-3 0 16,7-1 211-16,-4 4 35 0,8-3 7 0,-1 6 2 31,8-3-255-31,7 3-53 0,6 0-10 0,5 3-1 0,-1-3 40 0,0 0 9 0,15 6 2 0,-8-6 0 16,11 3 13-16,0-3 0 0,14 0 0 0,0 0 0 15,0 0 9-15,4 7-9 0,3-7 0 0,-4 0 9 16,8 0 3-16,3 0 1 16,11 0 0-16,-8 6 0 0,1-3 11 0,0-3 1 0,-1 0 1 0,1 6 0 15,10-3-1-15,-7-3 0 0,4 7 0 0,-4 2 0 16,8-6-1-16,-1 7 0 0,11-4 0 0,-8-3 0 15,-2 10-7-15,2-4-1 0,12-6-1 0,-4 7 0 16,3-1-15-16,-3 0 11 0,-4 4-11 0,8-4 10 16,2 1-10-16,5-1 0 0,-11 4 0 0,7-7 8 15,6 3-8-15,-2 1 12 0,3-1-12 0,-7 7 12 16,7-13-12-16,-4 3 10 0,4-3-10 0,0 4 10 16,-11 2 2-16,8-9 1 0,3 9 0 0,-4-9 0 0,-7 10-2 0,4-1-1 15,7 1 0-15,-7-4 0 0,0 3 3 0,-4-2 1 16,4-4 0-16,0 6 0 0,-3-3 1 0,-1-2 0 15,-7 2 0-15,1-3 0 0,2-3-1 0,1 6 0 16,-7-6 0-16,-4 0 0 0,1 0-14 0,6 0 0 16,11-6 0-16,-7 3 0 0,-11-3 0 0,0 2 0 15,-3-2 0-15,7-3 0 0,6-1 0 0,-9 1 0 16,-8 3 11-16,0 3-11 0,7-4 11 0,-7 4-11 0,-6-3 10 16,-5 3-10-16,-6-4 9 0,-4 4-9 15,-4-3 8-15,-3 6-8 0,-3 0 0 0,-4 0 0 0,-8 0 0 16,1 0 0-16,0 0 0 0,-3 6 8 0,-1-6-8 0,-7 3 0 15,-3-3 10-15,0 0-10 16,-4 0 12-16,0 0-12 0,-7 0 10 0,4 0-10 0,-4 0 8 16,-3-3-8-16,-1-3 11 0,1 6-3 0,0 0-8 0,-1 0 12 15,1-3-12-15,-4-3 0 0,0 6 0 16,0 0 0-16,-7 0 16 0,4 0-4 0,-4-7 0 0,0 7 0 16,4 0 5-16,-8 0 1 0,-3 0 0 0,0 0 0 15,0 0-18-15,0 0-12 0,0 0 1 0,0 0 1 16,0 0 10-16,0 0 14 0,0 0-3 0,0 0-1 15,0 0-10-15,0 0 0 0,0 0 0 0,0 0 8 16,0 0-8-16,0 0 0 0,0 0 0 0,-7-3 0 16,0 3 0-16,-4-6 0 0,4-3 0 0,-7 5 0 0,0-2 0 15,-3-3 8-15,2 6 0 0,-2-10 0 0,-1 10-8 16,-3-6 0-16,0 2 0 0,-4-2 0 0,0-1 0 0,-3 1-11 16,-4 0 3-16,1-1 0 0,-5 1 8 0,5-7 0 15,-5 4 0-15,5-4 0 0,-5 7 0 0,5-1 0 16,2-6 0-16,1 7 0 15,3-7 0-15,1 7 0 0,3 0 0 0,-1-1 8 0,5 1-8 16,3-1 0-16,3 1 0 0,-3 3 0 0,7-4 0 0,-4 10-8 16,8-3 8-16,3 3-8 0,0 0-6 15,0 0-1-15,0 0 0 0,0 0 0 0,0 0-6 0,10 3-2 16,1 7 0-16,7-4 0 0,3 3 7 0,4-2 2 16,3 2 0-16,7 0 0 0,0 1 3 0,4-1 1 0,0 1 0 15,0-1 0-15,-4 0 10 0,0 1 0 0,-3-1 0 0,-4 7 0 16,-3-7 0-16,0 1 0 0,-4-1 0 0,-4-3 0 15,1 4 0-15,3-7-16 0,-3 6 2 16,3-2 1-16,0 2 21 0,0-3 4 0,4-3 0 16,-4 7 1-16,4-4-13 0,-4 4 0 0,0-7 0 0,-3 6 0 15,0 4 0-15,-4-4 14 0,-4-6-4 0,1 7-1 16,-1-1-9-16,-3 0 8 0,-3-2-8 0,0 8 8 16,-4-5 3-16,-4 2 0 0,-3 4 0 0,0-7 0 15,-11 7 6-15,1-3 2 0,-8 2 0 16,-3 4 0-16,-1-3-9 0,-2 6-2 0,-5-7 0 0,1 4 0 15,0-3 0-15,-4-4-8 0,-7 4 12 0,0-6-4 16,4 5-8-16,-4-2 0 0,0-7 9 0,0 3-9 0,1 1 8 16,6-1-8-16,0 1 10 0,4-4-10 0,3-3 0 15,4-3 0-15,-1 0 0 0,8 6-10 16,0-6-42-16,0-6-8 16,3 6-1-16,1-9-1 0,3 6-160 0,3-4-32 0</inkml:trace>
  <inkml:trace contextRef="#ctx0" brushRef="#br0" timeOffset="21244.23">6078 11776 1962 0,'0'0'87'0,"0"0"17"0,0 0-83 0,0 0-21 15,0 0 0-15,0 0 0 0,0 0 41 0,0 0 4 16,0 0 1-16,0 0 0 0,0 0-35 0,0 0-11 15,0 0 0-15,11 0 0 0,-8 6 13 0,8-6-4 16,0 0-1-16,3 0 0 0,7-6 10 0,-3 6 2 16,6 0 0-16,1-3 0 0,3-3 10 0,0 6 2 15,4-10 1-15,7 1 0 0,0-1 7 0,10-5 0 16,1 2 1-16,10-3 0 0,-1-2-14 0,5 2-3 16,3-6-1-16,7 0 0 0,4 0-5 0,-1-3-1 15,4 0 0-15,8 3 0 0,-1 0-7 0,0 0-2 0,0-3 0 16,4 0 0-16,3 6 4 0,0-6 0 0,1 6 0 0,-1-3 0 15,-3 0-12-15,6-6 0 0,5 3 0 0,-1 3 0 16,-3-9 0-16,7 2 0 16,0 1 9-16,3 0-9 0,4-6 11 0,3-1-3 15,4 7 0-15,-7-7 0 0,3 7-8 0,-3 0 0 0,-3-3 9 16,-4 12-9-16,6-6 9 0,-6 6-9 0,-7 0 12 16,0 0-12-16,-4 3 15 0,-3-2-4 0,-4 5-1 0,4-3 0 15,-4 10-1-15,-7-6 0 0,-3-4 0 0,-1 7 0 16,4-7-9-16,1 6 10 0,-5-2-10 0,-3-4 10 15,-3 1 8-15,-1 5 2 0,1-9 0 0,-1 7 0 16,1-4-20-16,3 7 0 0,4-7 0 0,-1 3 0 16,-3-2 0-16,4-1 0 0,-4 7 0 0,0-4 0 15,0 4 0-15,-3-4 0 0,-4 4 0 0,-7 6 0 0,-4-4 0 16,-3-2 0-16,0 6 0 0,-4-3 0 16,1 6 0-16,-4-10 0 0,3 7 0 0,-7-3 0 15,4 6 0-15,-3-6 10 0,-8 2-10 0,0-2 12 0,0 3 0 16,-3-3 1-16,3-4 0 0,-3 7 0 0,4-3-3 0,-1-4-1 15,4 1 0-15,-1 3 0 0,1-4-9 0,4 7 0 16,-1-3 0-16,0-3 0 0,-3 9 0 0,-4-4 0 16,4-2 8-16,-7 6-8 0,3 0 0 15,-7 0 0-15,4 0 0 0,-7 0 0 0,-1 0 0 0,-2 0 0 16,-1 6 0-16,-4-2 0 0,1-4 0 0,-4 0 0 16,-3 6 0-16,-4-6 0 0,3 0 0 0,-10 0 0 15,0 0 0-15,0 0 8 0,0 0 4 0,0 0 1 16,0 0 0-16,0 0 0 0,-10-6 3 0,-1 6 0 15,1-10 0-15,-1 10 0 0,1-9-8 0,-1 2-8 0,0-2 11 16,-3 6-11-16,4-6 12 0,-8 2-12 0,4-2 12 16,-4-1-12-16,1 1 8 0,-5 3-8 0,1-4 0 0,-7 1 0 15,0 0 0-15,-4-1 0 0,-7 1 0 0,4 2 0 16,0-2 8-16,-4 6-8 0,0-3 0 0,-3-4 0 16,7 7 10-16,-4-3-10 15,7-4 8-15,0 1-8 0,0 3 0 16,4-4 8-16,0 1-8 0,3 6 0 0,-3-7 0 15,3 4 0-15,1-3 0 0,-1 2 0 0,4 4 0 0,0-3 0 0,3 3 0 0,0 3 0 16,4-6 0-16,0 2 0 0,0 4 0 16,3-6 0-16,4 6 0 0,7 0 0 0,0 0-9 0,0 0 9 15,0 0-9-15,0 0 9 0,11 0-13 0,3 6 5 16,7-6 8-16,4 4 0 0,0 2 0 0,6-3 0 16,5 3 0-16,-1 4-12 0,4-4 2 0,3-3 0 15,8 7 10-15,-1-4 0 0,4 3 0 0,-4-6-8 0,4 7 8 0,-3 5 0 16,-5-5 0-16,1 6 0 0,-7-4 0 15,0-3 0-15,-4 7 0 0,-3-6-8 0,0-1 8 0,-4 0 0 16,4 1 0-16,-4-1 0 0,0 4 0 0,-3-4 0 16,-1 1 0-16,1-7 0 0,3 6 0 15,-3-3 0-15,3 4 0 0,-7-1 0 0,1 1 0 0,-5-1 0 16,1-3 0-16,-8-3 0 0,1 7 0 0,0-1 0 16,-8 7 0-16,1-7 8 0,-8 1 2 0,1 5 1 15,-4-5 0-15,0 9 0 0,-8-4-11 0,1-2 0 16,-3 3 0-16,-5 2 0 0,1-2 12 0,-7-7-2 15,0 7-1-15,-4-3 0 0,-3 2 1 0,0-2 0 0,-1-4 0 16,-3 7 0-16,1 0-2 0,-5-4 0 0,-3-2 0 16,4 5 0-16,3-5 0 0,4-1 0 0,-4-3 0 15,4 4 0-15,7-1-8 0,0-6 0 0,6 4 0 0,1 2 0 32,4-3-81-32,6-3-19 0,0-3-3 0,1 0-1276 0</inkml:trace>
  <inkml:trace contextRef="#ctx0" brushRef="#br0" timeOffset="23451.31">2469 10355 1602 0,'-7'-6'71'0,"7"6"14"0,-7-3-68 0,4 3-17 0,-4-6 0 0,7 6 0 15,0 0 62-15,0 0 9 0,0 0 1 0,0 0 1 16,0 0-58-16,0 0-15 0,7 0 0 0,7 0 0 16,-3-3 0-16,-1-4-8 0,4 7 8 0,-3 0-13 15,3 0 13-15,0-3-9 0,0 3 9 0,4-6-8 16,-4 6 8-16,0 0 0 0,0 0 8 0,-3 0-8 0,6 0 20 0,-3 0 0 15,1 0 0-15,-1 0 0 16,7 0 13-16,-7 0 3 0,7-3 0 0,0 3 0 0,-7-6-6 16,11 6-1-16,0 0 0 0,-1-4 0 0,-2 4-9 0,2-6-3 15,1 6 0-15,3 0 0 0,4 0-7 0,-7 6-2 16,3-6 0-16,4 4 0 0,-8-4-8 0,5 6 0 16,2-3 9-16,5-3-9 0,-8 0 19 0,7 6-1 15,7-3 0-15,-3-3 0 0,0 0-1 0,3 0 0 16,-3 0 0-16,0 0 0 0,3 0 12 0,-3 0 3 15,-4 0 0-15,4 0 0 0,0 0-22 0,3 0-10 16,-3 0 10-16,7 0-10 0,-7-3 18 0,10 3-2 16,-3-6-1-16,3 6 0 0,1 0-5 0,-4-3-1 0,0-3 0 15,-1 2 0-15,-2-2 0 0,10 6 0 0,-4-9 0 16,0 9 0-16,1-7-9 0,-1 4 12 0,1 3-12 0,-5-6 12 16,1 6 6-16,0-3 2 0,-3 3 0 15,-1-6 0-15,7 6-29 0,-3-3-6 0,4-4-1 0,-1 4 0 16,-3-3 26-16,7-4 5 0,-4 10 1 0,0-6 0 15,-3 3-16-15,0-3-12 0,0 3 3 0,0-4 0 16,3-2 9-16,4 6 0 0,4-3 0 0,-11-4 0 16,6 10 0-16,5-3 8 0,-11-3-8 0,3 6 8 15,1 0-8-15,-1-7 8 0,4 4-8 0,0 3 8 16,0 0-8-16,3 0-8 0,-3 0 8 0,0 0-12 16,7 0 12-16,-11 3 0 0,-3-3 0 0,7 0 0 15,4 0 0-15,-8-3 0 0,4-3 0 0,3 6 0 0,1 0 15 16,3-3 1-16,-4 3 1 0,4-6 0 0,-3-4-17 0,3 7 0 15,3-3 0-15,1-4 0 0,-1 1 0 0,8 3 13 16,-8 3-4-16,1-4-1 0,-1 4-8 0,4-3 0 16,0-3 0-16,0 5 0 0,-3-2 0 0,3 6 0 15,-4-9 0-15,-3 9 0 0,0 0 0 0,-3-7 0 16,-1 4 0-16,4 3 8 0,0 0-8 0,0 0 0 16,10 0 9-16,-10 0-9 0,4 0 0 0,-4-6 0 15,3 6 0-15,1 0 0 0,3 0 0 0,4 0 8 16,-4-3-8-16,3 3 0 0,4 0 0 0,-14 0 0 15,7-6 0-15,-3 2 0 0,6 4 0 0,-6-6 8 16,3 6-8-16,-4 0 0 0,1 0 0 0,-4 6 0 16,0-6 0-16,-4 0 8 0,4 0-8 15,0-6 0-15,4 6 0 0,-4 0 0 0,3 6 8 0,-3-6-8 16,-7 4 8-16,7-4-8 0,-4 0 8 0,8 0-8 0,-1-4 10 0,-3 4-10 16,-3-6 10-16,3 6-10 0,0 0 10 0,-4 0-10 15,-6 0 0-15,-1 6 0 0,4-12 0 0,3 6 0 16,-6 6 0-16,-1-6 0 0,0 4 0 15,4-4 0-15,0 9 0 0,-3-9 0 0,-8 6 0 0,-3-3 0 16,3-3 0-16,-3 7 0 0,-4-7 0 16,-3 0 0-16,7 0 8 0,-4 0-8 0,4 0 0 0,-4 6 0 15,-7-3 10-15,4-3-10 0,3 0 10 0,1 0-10 16,-8 0 13-16,0 6-3 0,4-2-1 16,-4-4 0-16,0 0-9 0,1-4 8 0,2-2-8 0,-6 6 8 15,3 0 0-15,-3-3 0 0,7 3 0 0,-4-6 0 0,-3 6-8 16,-1-7 0-16,-3 4 0 0,1-3-11 15,-1 6 11-15,-4-3 0 0,-2 3 0 0,2-6 0 0,-3 6 8 16,0-4-8-16,-3 4 10 0,0-6-10 16,-1 6 13-16,-10 0-3 0,0 0-1 0,4 0 0 0,3-9 4 15,-4 6 1-15,1-4 0 0,-4-2 0 16,0 3-2-16,0 3 0 0,0 3 0 0,0-7 0 0,-4-2-12 16,4 6 9-16,-3-3-9 0,-1-4 8 0,1 4-8 0,-4-4 0 15,-4 7 0-15,0-3 0 0,-3 3 0 0,0-3 0 16,-3-4 8-16,-1 10-8 0,0-9 0 0,-3-1 0 15,-4 1 0-15,1 3 0 0,-1 6 0 0,0-10 8 16,1 1-8-16,-1-1 0 0,-3 1 9 0,3 0-9 16,0-1 10-16,1 4-10 0,6-3 8 0,-7-1-8 15,4 1 0-15,0-1 9 0,0 4-9 0,3 3 0 16,4-3 0-16,0-4 0 0,-7 10 0 0,7-3 0 16,7-3 0-16,0 6 0 0,0-3-12 0,-1-4 3 0,8 7 0 0,0 0 0 15,11 7-7-15,-4-4 0 0,4-3-1 0,-1 6 0 16,11-3 5-16,-3 7 0 15,0-4 1-15,3-3 0 0,4 3 11 0,-1 4-8 0,1-4 8 16,0-3-8-16,6 7 0 0,-6-4 0 0,3-3 0 0,4 3 0 16,-7-6 8-16,7 3 0 0,-4 4 0 15,0-7 0-15,-3 3 0 0,-1 3 0 0,5-6 0 0,-8 0 0 16,0 0 0-16,4 6 0 0,-4-3 0 0,0-3 0 16,0 7 0-16,-3-4 0 0,-1 3 0 0,-2-3 0 15,-1 4 0-15,0-4 0 0,-4 3 0 0,1 3 0 16,-1 1 0-16,1-4 12 0,-4-3-4 0,0 7 0 15,-3-1-8-15,3 0 0 0,-4-2 0 0,-3 2 0 0,0 7 0 0,0-7 0 16,-3 1 0-16,-4-1 0 0,3 0 0 0,-6 7 8 16,-1-3 0-16,-3 2 0 0,-4-5 4 0,-3 5 2 15,-7-2 0-15,0-4 0 0,-8 7-5 0,1 0-1 16,-4-4 0-16,-3 4 0 0,-4-4-8 0,0 4 12 16,-3 3-12-16,-1-3 12 0,1-7-12 0,-4 7 12 15,4-4-12-15,-1-2 12 0,1-1-12 0,3-3 0 16,4 4 0-16,7-1 8 0,6 1-8 0,5-10 0 15,-8 9 0-15,11-9 0 0,7 6-17 0,-1-3-6 16,-2-3-1-16,3 10 0 16,3-10-175-16,4 6-35 0,-4-3-7 15,1 3-887-15</inkml:trace>
  <inkml:trace contextRef="#ctx0" brushRef="#br0" timeOffset="25979.33">3750 14498 403 0,'0'0'36'0,"0"0"-36"0,0 0 0 0,0 0 0 0,0 0 216 0,0 0 37 16,0 0 7-16,11-3 2 15,-8-4-213-15,8 4-49 0,-1-3 0 0,1 6 0 16,-4-3 13-16,4-3 3 0,-1 6 0 0,4 0 0 0,-3-7 12 0,-1 4 4 15,5 3 0-15,2-6 0 0,-3 3 7 0,0-3 1 16,0 2 1-16,8-2 0 16,-1 3 7-16,-4-6 2 0,5 2 0 0,-1-2 0 0,3 0 10 15,1-1 1-15,0-6 1 0,0 7 0 0,3-7-7 0,4 4-2 16,3-7 0-16,0-6 0 0,4 9-16 0,7-3-3 16,0-9-1-16,7 9 0 0,3-6-13 0,-3 0-4 15,3 6 0-15,-3 1 0 0,4-8-16 0,-1 8 8 0,4-7-8 0,7 6 0 16,0-3 12-16,4 0-12 0,-11 0 12 0,7-3-12 15,0 0 25-15,3-3-1 0,8-7-1 0,0 7 0 16,-4-7-1-16,0 7 0 0,7-6 0 0,-7-1 0 16,7-3-2-16,4 10-1 0,-1-13 0 0,1 13 0 15,-7-6-6-15,3-4-1 0,0 4 0 0,-3-1 0 16,6 4 9-16,4-4 2 0,-3 1 0 0,0-1 0 16,3 4-9-16,-3 0-2 0,3-7 0 0,-4 10 0 15,8-7-4-15,-7 1-8 0,3 6 11 0,-3-7-11 16,6 1 8-16,-2-4-8 0,2 10 0 0,-6-13 0 15,-4 3 0-15,11 1 10 0,-4-7-10 0,4 0 8 16,0 0-8-16,-1 0 12 0,1-3-12 0,3 3 12 16,0 7 0-16,4-4 1 0,-7 3 0 0,-4 4 0 0,0-1 2 15,-3-3 0-15,0 10 0 0,-1-6 0 16,-2 9-3-16,-1-4-1 0,-11 1 0 0,4-3 0 16,0 3-11-16,4-1 12 0,-4 4-12 0,0 3 12 0,0-3-4 0,-3 0 0 15,-1-3 0-15,8 3 0 0,3-3-8 0,0 3 0 16,-7-4 0-16,-3 4 0 0,-1-3 0 0,5 0 0 15,-1-7 0-15,-4 10 0 0,-10-3 8 0,7 0-8 16,7-7 8-16,-3 10-8 0,-11-3 16 0,-4 3-1 16,8-3-1-16,-4 3 0 0,0 3-14 0,0-3 0 15,-4 6-9-15,1-6 9 0,2 9 0 0,-6-3 0 16,-3 0 0-16,-4 1 0 0,-4-1 0 0,0 0 0 16,-3-3 8-16,3 3-8 0,-3 0 0 0,0 4 10 15,0-4-10-15,0 0 8 0,-1 0-8 0,1 4 0 16,0 2 0-16,-4-3 8 0,1 1-8 0,-5-4 0 15,1 6 0-15,-4-9 0 0,1 10 0 0,-1-4 0 16,4-3 0-16,-8 10 0 0,4-7 0 0,4 7 8 0,-4-1-8 16,1 1 0-16,-5-7 0 0,1 7 0 15,-4 0 8-15,0-1-8 0,1 7 0 0,-1-6 0 0,-4 2 0 0,1-2 8 16,0 3-8-16,-4-4 0 0,-4 7 0 16,4-3 0-16,-3 3 10 0,0-4-10 0,-4 4 12 0,0-3-12 15,0-3 8-15,0 2-8 0,0 4 0 0,0-3 0 16,-4-4 0-16,5 10 0 0,-1-9 0 0,0 6 0 15,0-3 0-15,0 3 0 0,0-4 0 0,0 4 0 16,0-3 0-16,0 0 0 0,0 6 0 0,-7 0 0 16,4-4 0-16,-4 4 0 0,7 0 0 0,-7 0 0 15,7 0 0-15,-7 0 0 0,0 0-8 0,0 0 8 0,0 0 0 0,0 0 0 16,0 0 0-16,0 0 0 0,0 0 0 0,0 0 0 16,0 0 0-16,0 0 0 0,-7 0 0 0,0-6 0 15,-4 6 0-15,4 0 10 0,-4 0-2 0,1 0-8 16,-1-3 12-16,1 3-4 0,-5-6-8 15,1 6 0-15,-3 0 0 0,-1 0 0 0,-3 0 0 16,-4 0 0-16,1 0 0 0,-1 6 0 16,0-6 0-16,0 3 0 0,-3 3 0 0,4-6 0 0,-5 4 0 0,5 2 0 15,-1-6 0-15,4 9 0 0,3-9 0 0,0 0 0 16,8 7 0-16,-4-4 0 0,3-3 0 16,4 6 0-16,-3-6 0 0,3 0 0 0,7 0 0 0,0 0 0 15,0 0 0-15,0 0 0 0,0 0 0 0,0 0 0 0,0 0 0 0,0 0 0 16,0 0-12-16,0 0 1 0,7 0 1 0,3 0 0 15,1-6 2-15,3 6 0 0,0 0 0 0,7-3 0 16,-3 3 8-16,3 0 0 0,0 0 0 0,4-7-8 16,3 7 8-16,-3 0 0 0,3 0 0 0,-3 0 0 15,-1 0 0-15,1 0 0 0,-7 0 0 16,3 0 0-16,0 0 0 0,-3 0 0 0,-1 0 0 0,1 0 0 16,0 0 0-16,-4 0 0 0,0 0 0 15,0 0 0-15,4 0 0 0,-4 0 0 0,-4 0 0 0,4 0 0 16,-7 7 0-16,0-4 0 0,0 3 0 0,1-3-8 15,-5 6 8-15,1 1 0 16,-1-4 0-16,-6 10 0 0,3-4 0 0,-7 4 0 0,3-3 8 0,-3 9-8 16,0-10 0-16,-4 7 9 0,1-3-9 0,-1 9 0 15,-3-6 14-15,3-1-4 0,1 1-1 0,-1 0 0 0,4-10-9 16,-3 7 0-16,3 3 0 0,3-3 0 16,4-1-128-16,0-2-30 0</inkml:trace>
  <inkml:trace contextRef="#ctx0" brushRef="#br0" timeOffset="108913.35">22049 4394 864 0,'0'0'76'0,"0"0"-60"16,0 0-16-16,0 0 0 0,0 0 289 0,3-6 55 0,-3-3 12 0,4-1 1 16,-1 1-258-16,1-1-52 0,-1-2-11 0,-3-4-1 15,7 1 17-15,-3-4 4 0,3-6 1 0,-4 3 0 16,1 3-13-16,-1-13-4 0,1 4 0 0,0-6 0 15,-8 6-4-15,4-7-2 0,4-3 0 0,-4 1 0 16,-4-4-20-16,4-6-4 0,-4-3-1 0,4-3 0 16,0-4 7-16,0-3 0 0,-3 7 1 0,3 0 0 15,3 3-5-15,-3-10-2 0,0 7 0 0,-3 0 0 16,3-1 8-16,0 10 2 0,0 0 0 0,-4 13 0 16,1 0-8-16,-1 9 0 0,1 0-1 0,-1 9 0 15,-3 7-1-15,0-7 0 0,4 7 0 0,-4 3 0 0,3-3-10 16,-3 6 0-16,7 0 0 0,0 0 0 15,0 0 0-15,-7 9 0 0,0-9 0 0,3 10 0 16,1-1 0-16,-1-9 0 0,-3 9-11 0,0-2 11 0,4 2-11 0,-4 0 11 16,3 10-13-16,-3-3 5 0,-4-4 8 0,4 4 0 15,0 3 0-15,-7 0 8 0,0 3-8 0,-3 0 0 16,2 0 0-16,1 0 0 0,-3-4 0 0,-5 4 0 16,8 0-11-16,4-6 11 0,-1 3 0 0,4-10-9 15,-7 7 9-15,7-7 0 0,3 1 0 0,1-7 0 16,-4 3 9-16,7-6-9 0,0 0 8 0,0 0-8 15,0 0 0-15,0 0 0 0,-7 0 8 0,7 0-8 16,7-6 12-16,-4-4-12 0,-3 1 10 0,0-4-10 16,7-5 8-16,4 2-8 0,0-9 0 0,-1 6 8 0,1-6-8 15,-1 6 0-15,4-6 0 0,-3 6 0 0,-7-3 0 16,6 0 0-16,-3 13 8 0,0-13-8 0,-3 6 8 0,-1-2-8 16,4 2 16-16,0-3-3 0,1 3 0 0,-1 7 0 15,-4-10-5-15,4 10 0 0,4-7-8 0,-4 13 12 16,0-6-12-16,3 2 0 0,1-2 8 0,0-1-8 15,-4 10 0-15,3-3 0 0,-3 3 0 0,4 0 0 16,3 0 0-16,-7 3 0 0,4-3 0 0,-4 10 0 16,3-1 12-16,1-2-4 0,-4 2-8 0,0-6 12 15,0 6-3-15,4-2-1 0,-1 2 0 0,1 1 0 16,-4-1 0-16,3 0-8 0,8 1 12 0,3 2-4 16,-7-2-8-16,0 2 12 0,8-5-12 0,-5 2 12 15,8-9-12-15,-4 12 0 0,-3-5 0 0,3 2 8 16,7 1-21-16,-3-1-5 0,-4 0-1 0,0 1 0 15,0 2-117-15,4-9-24 16,-7 7-5-16,3-1-675 0,-4-9-136 0</inkml:trace>
  <inkml:trace contextRef="#ctx0" brushRef="#br0" timeOffset="140664.31">18165 12852 2404 0,'-32'-13'107'0,"18"13"21"0,-4-3-102 0,0 6-26 0,-3 3 0 0,0-6 0 15,0 10 28-15,7-10 0 0,3 9 0 0,1 1 0 16,-1-4-28-16,8 3 0 0,-1-6-12 0,4-3 12 16,0 0-31-16,7 7 2 0,0 2 0 0,11 0 0 0,3-9 11 15,4 10 2-15,6-4 1 0,5-3 0 16,2 4 24-16,5-4 5 0,3-3 1 0,7 6 0 0,3-6 17 0,7 0 4 16,8 0 1-16,3 0 0 0,0 0-13 15,4 0-2-15,-1-6-1 0,12 6 0 16,-1 0 15-16,0-3 2 0,-7 3 1 0,4-7 0 0,7 7-7 15,3 0-2-15,-3 0 0 0,-1 0 0 0,1 0-14 0,3 0-2 16,4 0-1-16,0 0 0 0,3 0 3 0,0 0 0 16,-3 7 0-16,3-14 0 0,8 7-2 0,-4 0 0 15,-1 0 0-15,1 0 0 0,0-3-5 0,4-3-1 16,2 6 0-16,1-3 0 0,-7-4-8 0,3 7 0 16,8-3 0-16,-8-3 0 0,-3 6 0 0,-4-3 0 15,11-3 8-15,-7 6-8 0,-4 0 0 0,-6-7 12 0,-1 7-12 16,-3 0 12-16,3-3-12 0,0 3 8 0,-3 0-8 15,-4 0 8-15,-3 3 4 0,-4-3 1 16,-4 0 0-16,5 0 0 0,-1-3-5 0,-7 3-8 0,0 0 11 16,-7 0-11-16,-4 0 9 0,1-6-9 0,-4 3 0 0,3-3 9 15,-3-4-9-15,0 7 0 0,0-3 9 16,0-4-9-16,-7 4 12 0,0 3-1 0,-7-13-1 0,0 7 0 16,-4-1-1-16,4 1 0 0,-4-7 0 0,1 7 0 15,-8 0-9-15,-3-1 0 0,-4 1 0 0,-3-1 0 16,-8-5 13-16,1 5-2 0,-4 7-1 0,-7-6 0 15,0-1 3-15,-7-5 1 0,-3 5 0 0,-1 4 0 16,-3-7-6-16,-4-2 0 0,1 5-8 0,-1 1 12 16,1-7-3-16,-4 7-1 0,-4-1 0 0,4 1 0 15,-4 0 1-15,4-1 0 0,-4 1 0 0,4-1 0 16,0 4-9-16,0-3 0 0,4 6 0 0,-1-4 0 0,-3-2 0 16,3 3 0-16,4 2 0 0,0-2 0 0,0 3 0 15,0-3 0-15,0 3 0 0,3-4 0 0,4 7 0 16,-3-9-12-16,-1 6 4 0,4 3 8 0,0 0-16 0,0 0 4 15,0 0 0-15,0 0 1 0,0 0 2 0,0 0 0 16,7-6 0-16,1 6 0 0,2 0-1 0,1 0 0 16,-1 0 0-16,4 0 0 0,4 6 10 0,0-3 0 15,3-3-9-15,4 6 9 0,-4-3 0 0,3 4-9 16,5-4 9-16,-5 3 0 0,1 3-9 0,0 1 9 16,-4-1 0-16,0 1-9 0,0-1 9 0,-3 0 0 15,-4 7 0-15,-3-6-8 0,3 8 8 0,-7-8 0 16,3 9 0-16,-6-4 0 0,-1 1 0 0,1-4 11 0,-1-2-3 15,-3 6 0-15,0-7 1 0,0 7 0 0,0-4 0 16,-3 4 0-16,3-7-1 0,0 1 0 0,-7 5 0 16,3-5 0-16,-3-1 0 0,4 7 0 15,-8-4 0-15,1-2 0 0,-5 5-8 0,1-2 0 0,0 3 0 16,-3-1 0-16,-5-2 0 0,1 9 0 0,0-10 0 0,-4 7 0 16,1-3 0-16,-1 3-16 0,-3 0 3 15,7-4 0-15,-1-5 13 0,5 8-9 0,-1-8 9 16,8-1-8-1,-1 7-87-15,4-7-17 0,7-9-3 0,0 0-787 0,7 0-158 0</inkml:trace>
  <inkml:trace contextRef="#ctx0" brushRef="#br0" timeOffset="141040.29">27704 11901 2804 0,'0'0'62'0,"-4"7"13"0,1 2 2 0,-1 10 1 0,1-10-62 0,-1 10-16 15,4 6 0-15,0-6 0 0,-4 12 0 0,4-2-16 0,0-1 3 0,0 0 1 16,-3 7 12-16,-1-7 0 16,1 6 0-16,-4-5-9 0,3 5-3 0,-3-6 0 0,0 7 0 0,-3-10 0 31,-1 3-40-31,4-3-8 0,-4 0-1 0,4-3-1 15,0 3-82-15,0-6-16 0,4 0-3 0,-4-3-778 0</inkml:trace>
  <inkml:trace contextRef="#ctx0" brushRef="#br0" timeOffset="141372.28">26801 13049 1555 0,'0'0'138'0,"10"0"-110"15,-3 0-28-15,4-6 0 0,6 6 305 0,1 0 56 16,7 6 11-16,10-6 3 15,7-6-321-15,4 6-64 0,7-3-13 0,0-4-2 0,11 4 25 0,-4-3 0 0,-4-3 0 0,4 2 0 16,-7 4 0-16,7-3 0 16,0 3 0-16,3-3 0 0,-3 2 0 0,-3 4 0 0,-8-6 0 0,-3 6 0 15,-4 0-20-15,-6 6 2 0,-1-6 0 0,-3 4 0 32,-4-4-34-32,-3 6-6 0,-1-6-2 0,-3 3 0 15,-3-3-51-15,0 0-10 0,-4 0-3 0,-4 6-551 0,-10-6-110 0</inkml:trace>
  <inkml:trace contextRef="#ctx0" brushRef="#br0" timeOffset="141956.07">27291 13504 172 0,'0'0'8'0,"0"0"1"0,0 0-9 0,0 0 0 16,0 0 0-16,0-6 0 0,3-4 542 0,1 7 106 15,3-3 22-15,4-10 4 0,3 7-552 0,0-1-110 16,0-2-23-16,4-4-4 0,-1 0 23 0,8 7 5 16,0-10 1-16,3 3 0 0,0 4 4 0,7-4 1 15,1 4 0-15,2-4 0 0,-2 7-10 0,2 2-1 16,-2-2-8-16,-4 9 12 0,-4 0-12 0,-4 0 0 15,-2 9 0-15,-5 1 0 0,-3 5 0 0,-3 1 0 16,-8 3 0-16,1 0 0 0,0 0 0 0,-8 6 11 0,-3 0-2 16,0-3 0-16,-4 3 3 0,-3 0 1 0,0-3 0 15,-4 3 0-15,1 0-5 0,-4 0-8 0,3-3 11 16,0 3-11-16,-3 0 8 0,0-3-8 16,3 3 0-16,-3 0 0 0,0 4 0 0,3-1-20 0,1-3 2 15,-1 0 1-15,0-3 5 0,-3 0 0 0,0-3 1 0,4-1 0 16,-5-2 11-16,-2-3 0 0,2-4 0 0,-2 0 0 15,-1-2 9-15,-3-4-9 0,-4-3 12 0,4 0-12 16,0-3 23-16,3-4-3 0,0-2 0 0,4 0 0 16,0-4-3-16,7-3-1 0,3 10 0 0,1-3 0 15,3-1 0-15,0 1 0 0,3 0 0 0,4 9 0 16,0 0-1-16,7-7-1 0,-7 7 0 0,11 0 0 0,-1 7-3 0,4-7-1 16,8 9 0-16,2-3 0 0,1-3 11 15,3 7 3-15,4-1 0 0,0-3 0 0,-1 4 1 16,5-1 1-16,-1 1 0 0,0-1 0 0,4 0-13 15,3 1-2-15,8 6-1 0,3-7 0 16,-4 7-10-16,0-4 0 0,1-2 0 0,-4 5 0 16,-4 1-40-16,-3-4-11 0,3-2-1 0,1 6-867 15,-1 2-173-15</inkml:trace>
  <inkml:trace contextRef="#ctx0" brushRef="#br0" timeOffset="-69144.2">18711 10001 1440 0,'22'6'64'0,"-12"-6"12"0,1 10-60 0,3-1-16 0,3 7 0 0,5-4 0 16,2 1 127-16,5 0 22 0,2-4 5 0,1 0 1 16,3 1-75-16,4 5-16 0,0-5-2 0,0 6-1 0,3-4-16 15,0-3-3-15,1 4-1 0,-1-4 0 0,0 1-21 16,1-1-5-16,3 1-1 0,-1-1 0 15,5 0 5-15,3 7 1 0,3-6 0 0,1 2 0 16,-1 4-7-16,-3-1-1 0,-4-2 0 0,4 3 0 0,4-4-12 16,-1 4 0-16,4 3 8 0,4-4-8 0,-1 4 8 0,1 0-8 15,-4 0 11-15,0 6-11 0,0-6 10 16,0 6-10-16,7-6 8 0,-4-1-8 0,8-2 11 16,-4 9-3-16,-4-6-8 0,1 0 12 0,-4 0 0 0,7-1 0 15,3-2 0-15,4 3 0 16,-7-3-3-16,4 2-1 0,-1 1 0 0,-3-3 0 0,-3-4 4 0,7 4 1 15,6 3 0-15,1 0 0 0,-8-4-13 0,1 4 0 16,-1 6-9-16,4-6 9 0,1 0 0 0,-1 6 0 0,0 0 0 16,3-3 10-16,1 3-2 0,-4-6 0 0,-7 9 0 15,4-6 0-15,6-3-8 0,-3 3 0 0,-3 3 0 0,-4-6 0 16,0 0 0-16,-4 6 12 0,-3-6-4 0,-3-4 0 16,3 4-8-16,-4 0 8 15,8-3-8-15,-4 2 8 0,-4-2-8 0,1 3 0 0,-4 0 0 0,-8 0 8 16,1-4-8-16,0 4 0 0,0 6 9 0,3-6-9 15,-3 0 0-15,4 6 0 0,-1-6 0 0,-3-1 0 16,0 1 0-16,0 0 0 0,-4-3 0 0,0 3 0 16,-3-4 0-16,0-5 0 0,0 8 0 0,-1-8 0 15,5 6 0-15,-4-4 0 0,-1-6 0 0,-2 10 0 16,3-3 13-16,-4-4-1 0,-3 0-1 16,-1 7 0-16,-2-7 14 0,-5 7 3 0,1-6 1 0,-4-1 0 15,-3 0-29-15,-1 7 0 0,1-7 0 0,-4 4 0 16,0-4 12-16,0-2-3 0,0 2-1 0,1 1 0 15,2-4-8-15,-3-3 0 0,-3 6-12 0,3-9 12 0,-3 7 0 16,6-4 0-16,-6-3 12 0,-1 0-4 0,4 0-8 16,-6 0 0-16,2 0 0 0,-3 0 0 15,-7 0 0-15,7 0 15 0,0 0-4 0,-7 0-1 16,0 0 1-16,0 0 0 0,0 0 0 0,0 0 0 0,0 0 2 0,-7-3 1 16,4-4 0-16,-4-2 0 0,0 6 10 0,-4-3 1 15,0-4 1-15,4 1 0 16,-7-1-15-16,4 1-3 0,3-7-8 0,-7 7 12 15,3-1-4-15,0 1 0 0,1-7-8 0,-1 7 12 0,-3-1-12 16,3-5 0-16,1 5 0 0,-4-2 0 0,3 2 0 0,1 1 0 16,-4 3 0-16,3-4 0 0,-3 4 0 0,3-3 0 15,1 9 0-15,3-3 0 0,-4-4 0 0,0 4 0 0,1-3 0 0,3 6 0 16,0-3 0-16,0-4 0 0,0 4-8 0,7 3 8 16,0 0-12-16,0 0 2 0,0 0 0 0,0 0 0 31,0 0-24-31,10 3-5 0,4 4-1 0,0-4 0 0,4 6 25 0,0-2 5 0,-1-4 1 0,5 6 0 15,-1-3 9-15,0 4-12 0,-4-1 12 0,8 1-12 16,-4-1 12-16,1 0 0 0,-5 1 0 0,1 5 0 16,3-5 0-16,-3 6-8 0,-1-4 8 0,-3 4-8 15,-3-7 8-15,0 10 0 0,-1-10 0 0,1 7 0 16,-8 3 0-16,1-10 11 0,3 7-3 0,-7-7 0 16,0 10 6-16,0-9 1 0,0 5 0 15,-4-5 0-15,-3 9-7 0,4-4 0 0,-8-2-8 0,1 2 12 16,-1 4 8-16,-3-9 2 0,0 5 0 0,0-5 0 15,-8-1-12-15,5 1-2 0,-4 5-8 0,-1-2 12 16,-2-7-12-16,-1 3 8 0,-3 1-8 0,-4-1 0 0,-3 1 13 16,-4-10-3-16,-3 6-1 0,-1-3 0 15,-6-3-9-15,3 0 0 0,0-3 9 0,7-3-9 16,1-4-115-16,9-5-27 0,-41-42-6 0,17-6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37:5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3030 1796 0,'4'-9'80'0,"-4"-1"16"0,0 10-77 0,-4-9-19 0,4 3 0 0,-3 6 0 16,-1-10 16-16,1 7 0 0,-1-3 0 0,-3 6 0 15,0 0-16-15,-3-9-9 0,-4 5 1 0,-4-2 0 16,-3 3-32-16,-7-3-7 0,-1-1-1 16,-2 7 0-16,-5-9 22 0,-3 6 4 0,1 3 1 0,-5-10 0 15,1 4 21-15,0-3 0 0,-1 6 0 0,-3-4 0 16,-10-2 36-16,0 9 1 0,-1-6 1 0,-3 3 0 15,0-4 6-15,-3 14 2 0,3-4 0 0,0-3 0 16,-4 6-6-16,-6 3-2 0,3 1 0 0,-7-1 0 0,3 7-18 16,4-4-4-16,11 4-1 0,-8 3 0 0,-6 0-15 0,-1 3 0 15,11 0 0-15,-4 3 0 16,5-6 0-16,-5 9 0 0,4-3 0 0,4 0 0 0,3-6 0 0,-4 0 0 16,-3-1 0-16,7 7 0 15,7-6 9-15,-3 6-9 0,0-6 8 0,3 0-8 0,4 6 24 0,6-6 0 16,4 0 0-16,4 3 0 0,4-10 7 0,6 13 1 15,4 0 0-15,3 4 0 0,4-4-10 0,0 6-2 16,4 4 0-16,-1-1 0 0,4 4-8 0,4 2-3 16,-4-2 0-16,3 6 0 0,1 0-9 0,-1 0 0 15,4-3 0-15,0-7 0 16,-3 7-26-16,3 0-1 0,3-7 0 0,-2 7 0 16,-1-10-6-16,3 4-2 0,1-1 0 0,3-6 0 0,0 1 25 0,7-4 10 0,7 0-8 15,4 0 8-15,-7-6 16 0,10 3 8 0,7 3 1 16,4-6 1-16,0 6 14 0,0 0 4 0,0-3 0 0,7 0 0 15,7 0-12-15,0 3-3 0,-4 0 0 0,8-3 0 16,6 9-20-16,-3-3-9 0,-3-9 8 0,3 0-8 16,3 0 0-16,8-4 0 0,3 4 0 0,4-3 0 15,-1-7 0-15,1 1 0 0,3-4 0 0,4-3 0 16,7 3 0-16,-4-2 8 0,-7-4-8 0,7-4 0 16,11-2 0-16,0-3 8 0,-4-1-8 0,8 10 0 15,3-15 0-15,0 5 0 0,-1-2 0 0,-2-4 0 16,-8 0 0-16,0 4 0 0,1-4 0 0,-1 0 0 15,0 4 14-15,-3-4-2 0,-11-3-1 0,1 4 0 16,-5-4 11-16,1 0 2 0,3 3 1 0,-10-2 0 0,-4-1-10 0,-4 0-3 16,-3-6 0-16,0 3 0 0,0-3-3 0,-3-3-1 15,-1-4 0-15,-6 4 0 0,-8 0-8 16,1-7 8-16,-8-2-8 0,-3 2 8 16,0-2 0-16,-4-4 0 0,0 3 0 0,0-6 0 0,1 7-8 0,-1-4 0 15,0-3 0-15,-3 3 0 0,-4 0 8 0,-3 4-8 16,-7 2 0-16,3 1 8 0,-7 2-8 15,0 1 0-15,-11 3 0 0,1 3 0 16,-8-3 8-16,-6 2 0 0,-1 8 0 0,-10-4 0 0,-11 0-8 0,-6 3 8 16,-5-6-8-16,-10 6 8 0,-3-3-8 0,-15-3-11 15,-13-9 3-15,-5 8 0 0,-2-2 8 0,-8 0-8 0,-14-7 8 0,0 1-8 16,4 6 16-16,3 3 3 0,0-13 1 0,4 13 0 16,-8-3-4-16,5 3 0 15,2-4 0-15,-3 14 0 0,4-4-8 0,-7 0 0 0,-4 3 0 16,0 7 0-1,4 6-134-15,-15-3-22 0</inkml:trace>
  <inkml:trace contextRef="#ctx0" brushRef="#br0" timeOffset="9591.56">16662 10399 345 0,'0'0'31'0</inkml:trace>
  <inkml:trace contextRef="#ctx0" brushRef="#br0" timeOffset="59912.63">16369 8179 1209 0,'0'0'108'0,"-4"-3"-87"16,1-3-21-16,3 6 0 0,0 0 144 0,0 0 25 15,-4 0 5-15,4 0 1 16,0 0-100-16,0 0-20 0,0 0-4 0,0 0-1 0,11-10-13 16,3 10-2-16,0-3-1 0,4 3 0 0,-4 0 6 0,4 3 2 15,-4 4 0-15,0-4 0 0,0 6 26 0,-4 1 4 16,1 5 2-16,0-5 0 0,-4 9-6 0,0 6 0 15,0 0-1-15,-4 6 0 0,1 0-18 0,3 7-3 16,-4 0-1-16,4 2 0 0,-3 4-22 0,3 3-5 16,-3-3-1-16,3 3 0 0,-4-3 2 0,1 0 0 15,3 3 0-15,0-3 0 0,-4 0 1 0,1 6 1 16,-1-9 0-16,1 3 0 0,-1-3-21 0,1-4-20 16,-1-2 4-16,1-7 1 0,0 0 15 0,-1-3-11 15,-3-6 11-15,4 6-10 16,-1-6-15-16,1 0-3 15,-4-4-1-15,0-5 0 0,0 6-121 0,0-4-24 0,0-3-5 16,0-2-970-16</inkml:trace>
  <inkml:trace contextRef="#ctx0" brushRef="#br0" timeOffset="61073.3">16118 10911 2062 0,'0'0'45'0,"0"0"10"0,0 0 1 0,0 0 3 0,0 0-47 0,0 0-12 16,4-4 0-16,-1-5 0 0,1 3 0 0,7-4 0 0,-1 1 0 0,1-1 0 15,3 1 16-15,0 0 7 16,4-7 1-16,-1 7 1 0,1-7-2 0,0 6-1 0,3-8 0 0,-7 5 0 15,0-3-4-15,0 7-1 0,4-7 0 0,-1 7 0 16,1-7 11-16,0 7 1 0,6-4 1 0,-3-2 0 16,1 5 7-16,2 7 2 0,-3-3 0 0,1 6 0 15,-1 0-15-15,0 6-4 0,-3 4 0 0,-1 2 0 16,1 7-10-16,0 3-2 0,-4 0-8 0,3 3 12 16,1 9-4-16,-4-5 0 0,4 8-8 0,-1-2 12 15,-3 9 0-15,1-7 0 0,-1 4 0 0,-4-3 0 16,1-1 0-16,-4 7 0 0,0-3 0 15,-4-10 0-15,-3 4-12 0,-7-1 0 0,0 1 0 0,0-7 0 16,-7 6 19-16,-3-5-3 0,2-1 0 0,-2 6 0 16,-4 1 20-16,-4-7 3 0,0 0 1 0,1 7 0 15,-8-7-32-15,0-3-8 0,-10 3 0 0,3-3 0 0,4 1 0 16,-4-8 0-16,0 1-8 0,0 0 8 0,4-3 0 16,3-7 12-16,0 0 0 0,4 1-1 0,4-4-11 0,2-6 0 15,5 0-10-15,-1 0 10 0,7-6 0 0,-3-4 0 16,4 7 8-16,-1-9-8 0,8 2 0 0,-4 1 0 15,0 0-12-15,3-4 3 0,4-3 9 0,0 7 0 16,0 0 0-16,4-1 0 0,-1 4 0 0,4-4 0 16,0 7 0-16,4-3 0 0,-1 6 0 0,4-6 11 15,4 6-3-15,3 0 0 0,8 0-8 16,6 6 0-16,4-6 0 0,3 9 8 0,-3-2 2 0,3-4 0 16,4 6 0-16,-4 1 0 0,1-1-10 0,-8-3 0 0,0 4 0 0,0-1 8 15,1 1-8-15,-5-4 12 0,1-3-12 0,0 6 12 16,0-2-12-16,-4 2 0 0,-3 0 0 0,-1 1 0 15,-6-1 0-15,0 7 0 0,-4-7 0 16,0 1 0-16,-4 5-15 0,1-2-5 16,-7-4 0-16,3 13-1 15,-4-3-127-15,1 0-26 0,-4 6-5 0,0-6-1 0</inkml:trace>
  <inkml:trace contextRef="#ctx0" brushRef="#br0" timeOffset="61950.42">16178 13240 2052 0,'0'0'91'0,"0"0"18"0,0 0-87 0,0 0-22 0,0 0 0 0,-7 0 0 15,7 0 49-15,0 0 6 0,0 0 1 0,0 0 0 16,0 0-66-16,0 0-13 0,0-3-2 0,0 3-1 15,0 0 57-15,7-6 11 0,4 3 2 0,0-7 1 16,6 4 20-16,1-3 4 0,10-7 1 0,0 7 0 16,1-1 11-16,6 1 3 0,4-1 0 0,3-2 0 15,-3-1-36-15,3 4-6 0,-3 6-2 0,0-3 0 0,-1 6-25 16,-2 0-6-16,3 6-1 0,-1-3 0 0,-2 6-8 0,-5 7 0 16,-2-7 0-16,-1 7-11 15,-7-3 1-15,-3 2 0 0,-1-5 0 0,-10 5 0 16,4-2 10-16,-4 9 0 0,-11-3 0 0,-3 0-8 0,-7-7 8 15,-3 10 14-15,-5-3-3 0,-2 0-1 0,-8-4 23 0,0-2 5 16,4 6 1-16,-4-4 0 0,4-5-29 0,-4 6-10 16,4-7 0-16,0 0 9 0,0 1-1 0,-1-1 0 15,1-3 0-15,4-2 0 0,-1 2-8 0,7-3 0 16,1 3 0-16,2-3 0 0,5 4 0 0,6-4-16 0,4-3 4 16,0 0 1-1,7 6-21-15,4-3-4 0,3 3 0 0,4 1-1 0,3-4 17 0,-3 6 3 0,6-2 1 0,-3-4 0 16,1 6 6-16,2-9 2 0,-3 9 0 15,1-2 0-15,-1 2 8 0,3-3 0 0,1-2 0 16,0 5 0-16,3 0 0 0,-3 1 9 0,3-1-1 16,-3 7-8-16,-4 0 20 0,4-4-2 0,-4 4-1 0,0 3 0 15,0-1-9-15,0 8-8 0,-7 2 9 0,4-3-9 16,0 0 8-16,-8-3-8 0,1 3 0 16,-1 0 0-16,-3-6 30 0,-3 9 0 0,-1-3 0 0,-3 0 0 15,-3-3-30-15,3 3 8 0,-11 0-8 0,1-6 0 16,-4 9 22-16,-4-9 2 0,-3 6 0 0,-4-6 0 15,-3 6-4-15,-4-6-1 0,0 6 0 0,-3-6 0 16,-4 6 3-16,4-3 1 0,0 0 0 0,-4-3 0 16,-3-7-23-16,-4 10 0 0,-4-9 0 0,-3 2 0 31,4-2-28-31,-4 3-11 0,-3-7-1 0,3 0-1 0,0 1-133 0,0-4-26 16,-49-3-6-16,17 4-1 0</inkml:trace>
  <inkml:trace contextRef="#ctx0" brushRef="#br0" timeOffset="81896.32">6689 7794 691 0,'-4'-7'61'0,"1"-2"-49"0,-1-1-12 0,-3 7 0 16,4-6 175-16,-1 3 32 0,4-4 6 0,-4 4 2 15,1-3-144-15,3 9-29 0,0 0-6 0,0 0 0 16,0 0-16-16,0 0-2 0,0 0-1 0,7 0 0 16,7 0-17-16,-10 9 0 0,3-9 8 0,0 6-8 15,3 4 0-15,1-4 0 0,-1 3 0 0,5 1 0 16,-5-1 29-16,4-6 9 0,-3 7 2 0,3 5 0 16,-3-5 18-16,3-1 4 0,0 1 1 0,0 5 0 15,4-5-6-15,-4 5-1 0,3-12 0 16,1 7 0-16,0-1-20 0,3 7-5 0,0-7-1 15,0 1 0-15,0 5-2 0,4-2 0 0,3 3 0 0,4 9 0 0,-7-6-2 16,-1-1-1-16,5 7 0 0,2-3 0 16,-3 10-9-16,4-10-1 0,4 9-1 0,-8-3 0 0,7 7-5 15,0-7-1-15,1 7 0 0,2-1 0 0,-2-3-8 16,6 1 0-16,7-1 0 0,-6 0 0 0,3-2 0 16,3 8 0-16,4-2 0 0,-4-1 0 0,-3-5 8 0,0 8-8 15,0-5 0-15,3-4 8 0,1 6-8 16,-1-2 0-16,-3 2 0 0,7 1 0 0,0 2 0 0,0-2 8 15,-4-1-8-15,0 4 8 0,-3 3 13 16,4-4 3-16,3-2 0 0,-1-7 0 0,5 10-32 0,-4-4-7 16,7 10-1-16,0-6 0 0,-4 5 26 0,1 1 5 15,-1-6 1-15,1 6 0 0,6 0-16 0,-3 0-18 16,0 0 4-16,4 0 1 0,-5-7 13 0,-2 7 0 16,-1-6 0-16,-3 6 0 0,4-10 10 0,-4 10 2 15,3-6 0-15,1-4 0 0,-1 4-12 0,-3 6 0 16,3-4 0-16,-3-2 0 0,-7 0 0 0,4 2 0 0,-1-2 0 0,4 0 0 15,3 2 0-15,1-2 0 0,-11 0 0 0,-1 6 0 16,8 0 0-16,-3-1 0 0,-1 1 0 0,-3 0 0 16,-7 0 0-16,7-3 0 0,3 0 0 0,-3-4 0 15,-4 1 0-15,4-4 0 0,0 7 0 0,3-3 0 16,4-1 0-16,-3-2 0 0,-8 3 0 16,4-4 0-16,0 1 0 0,0-1 0 0,-8-6 0 0,8 7 0 15,7-7 12-15,-3 6 0 0,-5-5 0 0,1-1 0 16,4 3-12-16,-4 1 0 0,-1-7 9 0,-2 9-9 15,3-6 8-15,-1 10-8 0,-6-3 10 0,4-7-10 16,-1 6 0-16,4 1 0 0,-7-1 0 0,3-6 0 16,0 10 0-16,1-3-8 0,-5-10 8 0,-2 3 0 15,-1 0 0-15,-3 3 0 0,3-9 0 0,0 4 0 0,4 2 13 0,0-9 0 16,7 6 0-16,0 0 0 0,-1 0-13 0,1-3 0 16,0 3 8-16,0-6-8 0,-4 6 12 0,4-6 0 15,0 6 0-15,0-7 0 0,3 8-12 0,-3-8 0 16,4 1 0-16,-5 6 0 0,5-6 0 0,-8 0 8 15,4 6-8-15,-4-6 0 0,-3 6 0 0,0-3 9 16,0 3-9-16,0-6 8 0,-1 6 5 0,5 0 1 16,-1-3 0-16,0 3 0 0,4 3-14 0,-3-3 0 15,-1 0 0-15,4-6 0 0,0 0-8 0,-4 6-5 16,-7-6-1-16,4 6 0 0,0-6 14 0,0-7 0 0,-4 10 0 16,4-9 0-16,-4 6 0 0,0-4 0 0,4 4 10 0,0-3-10 15,0 3 8-15,-4-1-8 0,4 1 8 0,-4-3-8 16,0 3 0-16,-6 6 0 0,2-13 8 0,-2 13-8 15,-1-6 0-15,0 0 0 0,0 6 0 0,4-6 0 16,-7 6 0-16,3-6 0 0,-3 0 0 0,3-4 0 16,-4 4 0-16,5-3 0 0,-5-4 0 0,1 4 0 15,0 0 0-15,-1-4 0 0,1 4 10 0,-4-7-10 16,1 7 0-16,-5-3 0 0,4-4 0 0,-3 0 0 16,0 4 0-16,-4-4 0 0,3-5 0 0,-3 5 0 15,1-3 0-15,-1 4 10 0,0-7-10 0,-4 3 8 16,8-3-8-16,-4 3 8 0,0 1-8 0,0-4 8 15,0 3-8-15,-3-3 8 0,3-3-8 0,0 0 8 16,-7 0-8-16,7 0 8 0,1 0-8 0,-1 0 8 0,-7 0-8 0,0 0 8 16,0 0-8-16,0-9 8 0,3 9 4 0,-2-10 0 15,-1 10 0-15,0-9 0 16,-4 3 2-16,4-4 1 0,-3 1 0 0,-1 0 0 0,-3-1 0 16,4 1 0-16,-4-1 0 0,-4-5 0 0,1 5 0 0,-4-9 0 15,0 10 0-15,-4-7 0 0,8-2-3 16,-5 8-1-16,1-9 0 0,0 10 0 0,-7-7-11 0,0-3 0 15,0 4 9-15,3-4-9 0,-3 6 0 16,0-2 0-16,4-1 0 0,-1 3 0 0,4-2 0 0,-4 5 0 16,4-5 0-16,4 5 0 0,-1 7 0 0,-3-6 0 15,7 2 0-15,0 7 0 0,-3-9-11 0,3 9-3 0,0 0-1 0,0 0 0 16,0 0 2-16,7 0 0 0,-7 0 0 0,7 0 0 16,-7 0 4-16,10 0 1 0,-3 6 0 0,1-3 0 15,-1 7 8-15,0-4-8 0,0-3 8 0,0 7-8 16,0-4 8-16,0 3 0 0,0-2 0 0,0 2-8 15,-4-6 8-15,5 3 0 0,-5 4 0 0,4-7 0 16,0 3 0-16,0 4 0 0,0-4 0 0,0-3-8 16,-3 6 8-16,-1 1-12 0,-3 6 12 0,4-7-12 15,-4 0 12-15,3 10-13 0,-3-9 5 0,0 5 8 16,4 4-10-16,-4 0 10 0,-4 0 0 0,4 6-9 16,8-6 9-16,-5-1 0 0,-3-2 0 0,0 3 0 15,0 0 0-15,0-4 0 0,4 1 0 0,-8-3 0 16,4-4 0-16,-3 0-13 0,6 4 5 0,-3 0 8 15,4-7-120-15,-1 3-16 0,1-6-3 16,-1 7-673-16,1-4-136 0</inkml:trace>
  <inkml:trace contextRef="#ctx0" brushRef="#br0" timeOffset="83194.23">6890 9697 1612 0,'-7'-9'72'0,"0"5"14"0,0-2-69 0,0 6-17 16,3-9 0-16,-3 9 0 0,7 0 118 0,0 0 20 15,0 0 4-15,0 0 1 0,0 0-119 0,0 0-24 16,0 0 0-16,0 9 0 0,0-9-8 0,0 10 8 16,7-1 0-16,-3 0 0 0,3 1 0 0,7 5 0 15,-7-5 0-15,7-1 0 0,0 7 8 0,4 0 1 16,-1-4 1-16,8 4 0 0,0-4 1 0,-4 10 0 0,7-9 0 0,4 6 0 16,-4 6 13-16,7-6 4 0,4-1 0 15,0 8 0-15,7-8-5 0,-4 7-1 0,7 0 0 0,-6 4 0 16,3-4 0-16,3 3 0 0,4 0 0 0,0-3 0 15,3 4-2-15,4 5-1 0,-7-6 0 16,0 0 0-16,0 7-11 0,-4-10-8 16,1 10 9-16,-1-7-9 0,8 9 8 0,-4-11-8 15,3 8 0-15,0-6 0 0,4 0 24 0,-7 4 0 0,4-4-1 16,-4 0 0-16,3-3-4 0,1 4-1 0,6-4 0 16,4 3 0-16,0 0-4 0,0-3-1 0,-7 10 0 0,7-1 0 15,-3-2-13-15,-1 2 9 0,4 10-9 16,-3-6 8-16,-1-4-8 0,-3 4 0 0,4 6 0 0,-8-1-11 15,1-8 11-15,-4 3 0 0,6-4 0 0,1 1 0 16,0 2 0-16,0-2 0 0,4-1 0 0,-1 1 0 0,-3-4 0 16,4 4 11-16,3-1-3 0,0-6 0 0,3-3-8 15,5 10 0-15,-1-7 0 0,-4 0 0 0,-3 1 0 16,0 2 0-16,7-3 0 0,-7 0 0 16,-3-3 0-16,3 10 0 0,7-7 9 0,-7 7-9 0,0-1 8 15,-3-3-8-15,3 4 10 0,0-1-10 0,14 4 0 16,-7-3 0-16,3-1 0 0,-6 4 0 0,3-4 18 0,0-6-2 15,4-3-1-15,-1 4 0 0,5-1-7 0,-5 3-8 16,-3-9 11-16,4 10-11 0,-1-10 0 0,1 9 0 16,3-3-15-16,0 0 5 0,-3 1 10 0,0 5 16 15,-1-6-4-15,1 4-1 0,3-4-11 0,-3 0 0 16,-1 0 0-16,-6 4 0 0,-4-4 0 0,-4 0 0 0,1-3 0 16,-4 3 0-16,0-2 0 0,3-1 0 0,-3-3 0 15,4 3 0-15,-4 0 8 0,-4-3-8 0,0 3 0 16,-6 3 8-16,3-3 8 0,0 0 0 0,-4-12 1 0,4 12 0 15,7-6-28-15,0-1-5 16,-4 8-2-16,1-8 0 0,-4-2 18 0,-4 9 0 16,1-12 0-16,-1 2 9 0,0 4 4 0,-3-9 1 0,4 8 0 0,-5-8 0 15,-2 5-14-15,-4-5-13 0,-1 6 2 0,-6-7 1 16,0-6 10-16,0 6 0 0,-8-2 10 0,1 2-10 16,-4-3 8-16,0-2-8 0,1-4 0 0,-5 6 0 15,1-3 15-15,-4-3-3 0,0 0-1 0,0 0 0 16,0 6-11-16,-3-6 0 0,-4 0 0 0,0 0-11 15,0-6 11-15,-7 6 16 0,0 0-4 0,0 0-1 16,0 0 9-16,0 0 3 0,-4-3 0 0,1-3 0 0,-1-4-4 16,-6 1-1-16,3-1 0 0,-4 4 0 0,1-3-6 0,-5-1 0 15,1 1-1-15,0-7 0 0,0 7-11 0,0-4 12 16,-7-2-12-16,3-4 12 0,-3 3-4 0,-4-3 0 16,1 0 0-16,-5 10 0 0,-2-7-8 15,2 4 0-15,1-4 0 0,4 7 0 0,-5-1 0 16,5 1 0-16,2 3 0 0,1 2 0 0,4-2 0 15,3 3 0-15,-1 3-8 0,5-6 8 16,-1 6-12-16,4 0 1 0,-3 0 1 0,10 0 0 0,-7 0-6 0,7 0-2 16,0 0 0-16,-7 0 0 15,-4 6-17-15,11-6-3 0,0 0-1 0,-7 9 0 16,0 1-137-16,0-7-28 0,-4 6-6 0</inkml:trace>
  <inkml:trace contextRef="#ctx0" brushRef="#br0" timeOffset="84789.15">2720 10544 1094 0,'0'0'48'0,"0"0"11"0,-4-10-47 0,4 10-12 0,0 0 0 0,0 0 0 15,0 0 180-15,4-9 35 0,7 3 6 0,-1 2 2 16,4-2-171-16,7 6-35 0,-3 6-6 0,10-6-2 16,0 4-1-16,1 2-8 0,6 0 12 0,7-3-4 15,-6 7-8-15,6-4 0 0,0-3 0 0,1 6 0 0,-1 1 0 0,7-1 0 16,-3 7 0-16,4 0 0 0,2-7 0 0,1 4 8 16,0 2-8-16,-3 1 8 15,6-4 13-15,-6 4 3 0,6-6 0 0,4-1 0 0,0-3 16 16,3-3 4-16,8 7 1 0,0-1 0 0,-12-3-12 0,9 4-2 15,-1-1-1-15,3 1 0 0,1-1-15 0,3 7-3 16,-4-4-1-16,4 10 0 0,-10-3 17 0,3 0 4 16,0 0 1-16,3 9 0 0,-2-3-25 15,2 3-8-15,4 4 0 0,-10-4 0 0,3 0 0 0,0 0 0 16,0 4-8-16,3-10 8 0,4 9 0 0,8-9 12 16,-8 3-1-16,0-6 0 0,0 0-11 0,3-4 0 15,8 4 0-15,0-3 0 0,-1-4 10 0,1 4-10 16,-7 3 12-16,6 0-12 0,-3-4 8 0,1 1-8 0,-1 3 0 0,3 0 0 15,-6-1 0-15,0 1 0 0,-1 6 0 16,1 4 0-16,-4-4 0 0,11 0 0 0,-11-3 0 0,7 9 0 16,-7-3 8-16,4-3-8 0,6-3 12 0,4 3-12 15,-3 4 14-15,0-4-4 0,-4-7-1 0,4 11 0 16,6-14-9-16,1 10 10 0,3-3-10 0,0 0 10 16,-10-3-1-16,10 0 0 0,-6 6 0 0,2-3 0 15,1 3 10-15,-4 0 1 0,-3-3 1 0,0 3 0 16,6 3-10-16,-3-2-3 0,1-1 0 0,-1 3 0 15,-7-3 4-15,4-3 0 0,6 3 0 16,1 0 0-16,3 0-12 0,-3-3 10 0,-4-3-10 0,4 6 10 16,0-6-10-16,3-3 0 0,7 2 0 0,-14 1 0 15,-3 0 0-15,0 6 8 0,7-6-8 0,-1-3 0 0,1 12 8 0,-4-9-8 16,-7 6 8-16,7 0-8 0,1-6 12 0,2 9-4 16,1-3 0-16,0 3 0 15,-4-3-8-15,0 0 12 0,4-3-12 0,0-3 12 0,-1 6-12 0,-6-6 10 16,-4 6-10-16,0-6 10 0,4 0 0 0,-4-4 0 15,4 4 0-15,-4-3 0 0,-3 3-1 0,-4-1 0 16,3-2 0-16,1 3 0 0,7 0-9 0,-8-4 12 16,1 4-12-16,-8 0 12 0,-3 0-12 0,0-3 0 15,0-4 0-15,-3 4 0 0,-4 3 0 0,0-4 0 16,3 4 0-16,-6-3 0 0,-4 3 0 0,-4-1 0 16,0-2 0-16,-6-3 0 0,-1 2 0 0,-7 1 0 15,1-3 0-15,-1 2 0 0,0-2 0 0,-3 2 0 16,-4-5 0-16,4 6 0 0,0-4 0 0,3-3 0 15,-3 4 0-15,0 0 0 0,-1-7 0 0,-3 3 0 16,4-6 0-16,-4 7 0 0,-3-10 0 0,0 6 10 0,0-6-10 0,-1 0 10 16,-3 0-2-16,-3-6-8 0,3 6 12 0,-3 0-4 15,-4-3 8-15,0-4 0 0,-3 4 1 0,-1-3 0 16,1 3-1-16,-4-7-1 0,-4 4 0 16,1-3 0-16,-1-1-5 0,-3 4-1 0,0-3 0 0,-3-1 0 15,3 1-9-15,-7-1 10 0,3 1-10 0,-3-7 10 16,-3 7-10-16,-4 0 0 15,-1-4 0-15,1-3 0 0,-7 1 0 0,4 2 0 0,-8-9 8 0,-7 3-8 16,0 7 0-16,-6-4 0 0,-8-3 0 0,3 0 0 16,-2 1 0-16,2 2 0 0,1-3 0 0,3 3 0 15,0-2 8-15,4 8-8 0,3 1 0 0,8-1 8 0,-1 4-8 16,4-3 0-16,3-1-12 0,7 10 12 0,1-6-20 0,-1 3 4 16,11 3 1-16,0 0 0 15,0 0-25-15,0 0-4 0,11 3-2 0,3 3 0 16,0 4-6-1,7-4-2-15,0-3 0 0,4 7 0 0,3-1 28 0,1 7 6 0,-5-7 0 0,4 0 1 16,1 1 19-16,-1 6-10 0,0-13 10 16,0 12-8-16,-6-5 8 0,-1-1 0 0,-4 7 0 0,1-7-8 0,-7 7 16 15,3-3 3-15,-7-4 1 0,0 7 0 0,0-4 5 0,-4 4 2 16,-3-1 0-16,4-2 0 0,-4-4 1 0,0 7 0 16,-4 0 0-16,-3-4 0 0,4-2-1 0,-1 5 0 15,-6 1 0-15,3-3 0 16,-4 2-19-16,-3 4 0 0,3-3 0 0,-3-4 0 0,0 4 0 15,0 0 0-15,-7-4 11 0,7 7-3 16,0-10-32-16,3 7-7 0,-7 0-1 0,8-7 0 16,-4 4-150-16,0-7-30 0,-4 3-7 0</inkml:trace>
  <inkml:trace contextRef="#ctx0" brushRef="#br0" timeOffset="86220.76">3390 12952 1843 0,'0'-6'164'0,"-10"6"-132"0,6-3-32 0,-3-4 0 16,7 7 80-16,0 0 8 0,0 0 3 0,0 0 0 0,0 0-81 16,18 0-10-16,-11 7-14 0,10-4 3 15,1-3 11-15,7 0 8 0,6 6-8 0,5-3 11 0,-1 3 9 0,0-6 3 16,8 0 0-16,2 0 0 0,12 0 0 0,3-6 0 15,0 3 0-15,3 3 0 16,8-6-12-16,3 6-3 0,-3-3 0 0,3-4 0 0,10 4 0 0,8-3-8 16,-4 3 12-16,4 3-4 0,3-7 9 0,0 7 2 15,8-9 0-15,3 9 0 0,-1 0-3 0,5-3-1 16,10-3 0-16,-7 6 0 16,0 0-15-16,6 0 0 0,-6 0 8 0,4 0-8 0,3 0 0 0,-11 6 11 15,-3-3-11-15,3-3 10 0,4 6-2 0,-3-3 0 16,2 7 0-16,-2-4 0 0,10-3-8 0,0 7 0 15,0-4 0-15,0-3 0 0,-1 3 16 0,5-6-1 0,3 10-1 16,0-10 0-16,-11 6-14 0,15-3 0 0,-4 3 0 16,3-2 0-16,-10 2 25 0,7 3 6 15,4 1 1-15,-4-1 0 0,-4 0-32 0,-3 10-18 16,4 0 2-16,-4 6 1 0,0 0 24 0,0-6 5 0,0 6 1 0,0-6 0 16,-1 9-15-16,1-9 0 0,-3 3 0 0,-4-3 0 15,7 0 0-15,-7-1 0 0,-11 1 0 0,4-9 0 16,3 5 0-16,-3-5 0 15,-4-1-12-15,-3 1 12 0,3-1 0 0,1-3 16 0,-5-3-2 16,1 4 0-16,3-4 2 0,-3 3 0 0,0-3 0 0,0 3 0 16,3 4 19-16,-7-1 4 0,-6 1 1 0,2-1 0 15,4 7-32-15,-3-7-8 0,-4 10 0 0,1-3 0 16,-8-4 0-16,-4 10 0 0,8-9 0 0,-4 2 0 0,0 4 0 16,-7-9 0-16,4 8 0 0,-7-8 0 15,-8 5 8-15,1-5 0 0,-1-1 0 0,1-2 0 16,-4-4-8-16,-1 3 0 0,9-3 0 0,-9 3 0 15,1-6 12-15,0 4-3 0,-3-4 0 0,-1 0 0 0,1 0-9 16,3-4 0-16,-4 4 0 0,1-6-11 0,3 6 11 0,-4 0 0 16,-3 0 0-16,-4 0 0 0,-6 0 0 0,-1 6 0 15,0-6 0-15,1 4 0 0,-5-4 0 0,-2 0 0 16,-1 0 0-16,0 6 0 0,1-6 0 0,-5 6 0 16,-2-6 0-16,-5 0 8 0,1 3-8 0,-4-3 0 15,-3-3 0-15,-4-3 8 0,-4 6-8 0,1-6 0 16,-4 2 0-16,-7 4 8 0,4-6 2 0,-4 3 1 15,0 3 0-15,-4-9 0 0,-3-1 14 16,4-6 3-16,-5 7 1 0,-2-7 0 0,-4 4-21 0,0-4-8 16,-8 0 0-16,1 4 0 0,0-4 13 0,-4-3-3 0,-3 10-1 0,0-7 0 15,-4 4-9-15,4-4 8 0,-4 7-8 16,1-1 8-16,-5 1-8 0,1 0 0 0,0-1 0 16,-1 4 8-16,-2-4-8 0,-1 1 0 0,0 3 0 15,4 6 8-15,7-10-8 0,-1 10 0 0,5-3 0 0,2-3 8 16,5 6-8-16,-1 0 0 0,4 0-12 0,3 0 12 15,4 0-13-15,7 0 5 0,0 0 8 0,0 0-13 32,0 0-36-32,11 6-7 0,0-3-2 0,6 4 0 0,1-4 2 0,7 6 1 15,6-3 0-15,1 4 0 0,3-4 35 0,-3-3 6 0,0 7 2 0,-4-4 0 16,0-3 12-16,-3 6 0 0,0-2 0 0,-4 2 0 16,0 1 0-16,-7-1 8 0,-3 0 0 15,-1 1-8-15,1-1 30 0,-8 4-1 0,4-1 0 0,-3-2 0 0,-4-1-1 16,0 0 0-16,0 7 0 0,-4-6 0 0,1 5-20 0,-4-2-8 15,0 2 0-15,0 4 9 0,-4-3-1 0,1-3 0 16,-1 2 0-16,-3 1 0 0,-4 3-8 0,1 0 0 16,-5-4 0-16,1 4 0 0,0-6 0 15,-7 8 0-15,0-8 0 0,-4 6 0 0,-7-3-9 0,7 2-1 16,1-2 0-16,-1-7 0 16,0 10-179-16,0-9-36 0,-28 8-7 15,15-11-2-15</inkml:trace>
  <inkml:trace contextRef="#ctx0" brushRef="#br0" timeOffset="89231.89">3436 14454 1234 0,'0'0'55'0,"-7"6"11"0,-4-3-53 0,4 4-13 0,0-7 0 0,7 0 0 31,0 0-31-31,0 0-9 0,-10 0-1 0,3 0-1 16,7 0 12-16,0 0 2 0,0 0 1 0,-11 0 0 0,4 0 48 0,7 0 10 0,0 0 1 0,0 0 1 16,0 0 31-16,0 0 5 0,0 0 2 0,0 0 0 15,0 0-2-15,0 0 0 0,0 0 0 0,0 0 0 16,7-10-7-16,4 4-2 0,-8 3 0 0,1-3 0 15,6-4-16-15,-3 1-3 0,7-1-1 0,1-5 0 16,-1 5-2-16,3-9-1 0,1 7 0 0,3-4 0 16,-7-3-8-16,7 1-1 0,4-7-1 0,-4 9 0 15,-3-6 8-15,7-3 1 0,-1 0 1 0,1 0 0 16,3 3 5-16,4-3 1 0,0-1 0 0,3 8 0 0,0-11-13 16,4 11-2-16,7-7-1 0,-7-1 0 0,7 8-11 0,-8-7-3 15,5 3 0-15,-1-3 0 0,0-4-5 16,8 1 0-16,-4-3-8 0,3 3 12 0,0 2 4 0,4 4 1 15,4-9 0-15,-1 9 0 0,-3-9-17 0,4 3 0 16,-4 2 0-16,7-2 0 0,7 0 19 0,-7 0 0 16,3-4 0-16,4 4 0 0,-3-6-11 0,-1 2-8 15,-3-8 9-15,7 5-9 0,-3 4 11 0,3-4-11 16,7 1 12-16,-4-4-12 0,-3 4 10 0,-3 5-10 16,3-5 8-16,0 6-8 0,0-7 0 0,3 7 8 15,1-6-8-15,-1-1 0 0,1 7 8 16,0-7-8-16,-11 1 8 0,7-4-8 0,10 4 8 0,-10-4-8 15,11-3 0-15,-8 4 8 0,1-1-8 0,3-3 0 0,0 4 0 16,0 2 8-16,7-2 0 0,-3 2-8 16,3-3 12-16,0 1-4 0,-3-4 4 0,3 7 0 0,4-4 0 15,-4 0 0-15,3-3-12 0,-2 4 0 0,-5 2 0 0,1-2 0 16,3 9 0-16,0-7 0 0,0 1 0 0,0 5 0 16,1-5 0-16,-5 6 0 0,1-7 0 0,-1 1 0 15,12-1 0-15,-8-3 10 0,0 4-10 16,0-1 10-16,0 4-10 0,-3-3 0 0,3-4 9 0,4 4-9 15,3-1 0-15,-7 7 9 0,-4-7-9 16,5 7 0-16,-1-6 12 0,7 5-4 0,-3-2 0 0,-1 0-8 16,-3-1 0-16,4 1 0 0,3 0 0 0,-3-7 0 15,0 10 8-15,-1-7-8 0,4 1 0 0,-6-1 0 16,-1 7 0-16,0-6 0 0,7 2 0 0,0 1 0 0,-3-7 0 16,-4 10 0-16,0-13 0 0,4 4 0 0,3 2 8 15,-3-3-8-15,3 1 0 0,-3-4 0 0,-4 3 0 16,3 4 0-16,5-4 0 0,-1-2 0 0,4 2 11 0,-4 0-11 15,-4-3 10-15,1 4-10 0,7-7 0 0,-4 6 0 16,-3-6 0-16,-1 10 0 0,-6-1 0 0,0 7 0 16,6-6 0-16,-6 2 0 0,-1 1 0 0,1 3 0 15,-4 3 0-15,-7-4 0 0,-3 4 0 0,-1 3 0 16,4-9 0-16,-3 9 0 0,3-3 0 0,0 0 0 0,-4 6 0 16,1-9-10-16,-8 9 10 0,4-6 0 0,0 0 8 0,-3 6-8 15,-1-6 0-15,4 6 0 0,3 0 0 16,1 1-8-16,-4-1 8 0,-4-6 0 0,-6 6 0 15,-1 0 0-15,1 3 0 0,-1-2 0 0,0-1 10 0,1 3-10 16,-8-3 8-16,4 0-8 16,-4 4 0-16,-3-4 9 0,-4 10-9 0,1-7 8 0,-5-3-8 15,-2 10 8-15,-1-10 2 0,0 3 0 0,-3-3 0 0,-1 4 0 16,-2 2-10-16,2-3 0 0,-3-2 0 0,4 2 0 16,-4 3 9-16,-3-2-9 0,0-4 10 0,-4 9-10 15,0 4 12-15,0-3-3 0,-4-1-1 16,1-2 0-16,-4 2 0 0,-3-2 0 0,-1 3 0 0,1-4 0 15,-1 4-8-15,1-1 10 0,-1-2-10 0,4 8 10 16,0-5-10-16,-3 0 0 0,3 2 0 0,-3-2 8 16,3 0-8-16,-7 5 0 0,7-2 0 0,-4-3 0 15,-3 2 0-15,4-2 0 0,-1 6 0 0,1-3 0 0,-4 3 0 16,0-4 0-16,0 7 0 0,-4 0 0 16,1-9 0-16,-1 9 0 0,1 0 9 0,-4-6-9 0,-4 6 0 15,0-4 0-15,1 4 0 0,-4 4 8 0,0-4-8 16,-1 6 0-16,-6-6 0 0,0 6 0 0,-4-3 0 15,4-3 0-15,-3 0 0 0,2 0 0 0,1 7 0 0,0-4 0 16,0-3 0-16,0 0 0 0,0-3 0 0,3-4 9 16,0 7-9-16,-3-3 10 0,4-3-10 0,2 6 0 15,1-6 0-15,4 2 0 0,-4 4 0 0,7 0 0 16,-4-6 0-16,7 6 0 0,4 0 0 0,0 0 0 16,0 0 0-16,0 0 0 0,0 0-10 0,0 0-1 15,0 0 0-15,7 0 0 0,4 6-5 0,3-6-2 16,-3 0 0-16,6 4 0 0,-2 2 5 0,2-6 1 15,4 6 0-15,0-6 0 0,1-6 12 0,2 6-12 16,1 0 12-16,3 0-12 0,4 0 12 0,-4 0 0 0,4 6 0 0,3-3 0 16,-7-3 0-16,1 0 0 0,-1 0 0 0,0 0 0 15,7 7 0-15,-6-4 0 0,-1-3 0 0,0 0 0 16,0 6-9-16,-3-3 9 16,0 3-8-16,-1-3 8 0,-2-3 0 0,-1 7 0 0,0-4 0 15,-7 3 11-15,4-6-11 0,-4 10 10 0,0-4-10 0,-4-3 10 16,-2 3 0-16,-1-3 0 0,0 4 0 0,-4-4 0 15,-3 6 4-15,0 1 1 0,0 2 0 0,-7-2 0 16,4 2-2-16,-8-2 0 0,0-1 0 0,1 7 0 16,-4 2 2-16,0 1 0 0,-1-3 0 0,-2 9 0 15,-1-12-15-15,-3 12 0 0,0-7 0 0,0 1 0 0,-4-3 0 0,4 3 0 16,-4 0 0-16,4-4 0 16,0 4-20-16,0-3-8 0,3-4 0 15,0-2-1-15,4 5-163 0,4 1-33 0,3-3-7 16,0-7 0-16</inkml:trace>
  <inkml:trace contextRef="#ctx0" brushRef="#br0" timeOffset="91412.51">6057 8145 1440 0,'0'0'128'0,"0"0"-103"0,0 0-25 0,0 0 0 0,-3 0 123 0,3 0 19 16,0 0 4-16,0 0 1 0,0 0-105 0,-7 6-21 15,7-6-4-15,0 6-1 0,0 4-16 0,7-7 0 16,-7 6-11-16,7 1 11 0,3-4 0 0,8-3 0 0,-11 6 0 0,11 4 0 16,-4-10 0-16,7 7 11 0,4-1-3 0,-1 0-8 15,1-2 24-15,-4 2-1 0,7 0-1 0,1 7 0 16,-1-6-2-16,4 2 0 0,3 4 0 0,0-1 0 16,7-2 0-16,-3 6-1 0,7-4 0 15,0 4 0-15,3 0-3 0,11 6-1 0,-10 0 0 0,10 0 0 16,0-3-15-16,0 3 0 0,3 0 0 0,4-3 0 15,7 4 8-15,0-1-8 0,0-3 0 0,4 3 0 16,3-7 0-16,0 8 0 0,4-1 0 0,0-7 0 16,-4 1 0-16,3 6 0 0,1 0 0 0,7-3 0 15,-4 3 0-15,4 1 0 0,-4-4 0 0,4 3 0 16,-8 3 9-16,8-3-9 0,3 9 8 0,-3-5-8 16,0-1 0-16,0-3 0 0,-4 3 0 0,3-3 0 0,1 3 11 15,3-2-3-15,-6 2-8 0,2-9 12 0,-2 12 19 16,6-9 3-16,4 3 1 0,-1 0 0 15,-2-6-35-15,-1 9 0 0,0-9 0 0,7 6 0 16,4 3 0-16,-3-3 15 0,-1 4-3 0,-3-4-1 0,3-7-11 0,0 11-11 16,1-4 3-16,-1 0 0 0,-10-6 8 0,10 9 0 15,4-3 0-15,0 0 8 0,-4-3-8 0,-7 9 0 16,0-2 0-16,-3-1 0 0,3 0 8 0,-3 3 1 16,-7 1 0-16,-1-7 0 0,1 3 2 0,3 3 0 15,4 1 0-15,-7-7 0 0,-1 3-3 0,1 3-8 16,0-9 12-16,-1 3-4 0,4 1-8 0,-3-8 10 15,-4 1-10-15,-3 0 10 0,-1 0-10 0,1 3 0 16,0-3 0-16,-1-7 0 0,1 4 18 0,-4 3-2 0,-3-1 0 0,-4-2 0 16,-4 9-3-16,1-6-1 0,-4-6 0 0,0 8 0 15,7-2-3-15,-4 0-1 0,-3 6 0 16,-4-6 0-16,-3 0-8 0,-7 0 0 0,0-1-12 0,0-2 12 16,0 0 0-16,-4-4 0 0,1 4 0 15,-1-7 0-15,0 1 0 0,1 6 0 0,-5-7 0 0,-2 0 0 16,-1-6 10-16,-3 7-10 0,-1-4 12 0,-2-3-12 15,-1 4 13-15,0 2-4 0,-3-9-1 0,-1 6 0 16,1-3 8-16,0-3 2 0,0 0 0 0,-1 0 0 16,-3 0-8-16,-3 0-2 0,-7 0 0 0,3 0 0 15,0 0-8-15,-4 0 10 0,1 0-10 0,-4 0 10 16,4-3-10-16,-4-3 12 0,0 6-12 0,-7 0 12 16,3-9-2-16,4 2 0 0,-7 4 0 0,0-3 0 0,0-4-1 0,-3 1 0 15,-1 0 0-15,1-1 0 16,-4-5 1-16,3 5 0 0,1-2 0 0,-1-4 0 0,-10-3-2 15,3 3 0-15,-6 4 0 0,-1-4 0 16,0-3-8-16,-3 4 0 0,4 2 0 0,-4-2 0 0,-1 5 0 16,1-6 0-16,4 4 8 0,2-4-8 0,1 7 0 15,-3-1 0-15,6 1 0 0,-3 0 0 0,3-1 0 16,1 4 0-16,3-3 0 0,0 2 0 0,-4 4-10 0,8-3-4 16,3 6-1-16,-4 0 0 0,4 0-1 0,-7 6-1 15,7-6 0-15,0 10 0 16,0-1-19-16,0 0-3 0,4 7-1 0,-1-7 0 0,4 7 20 0,4-3 3 15,3 5 1-15,3-2 0 16,5 3-34-16,6 0-6 0,4-4-2 0,3 1 0 0,-3-3 35 0,6 2 7 0,5-2 2 0,-4 3 0 16,-4 2-6-16,-3-2-2 0,-1-3 0 0,-6 2 0 15,-4 4 35-15,0 0 7 0,-7-3 2 0,1 2 0 16,-5 1 8-16,-3 6 2 0,-3-9 0 0,-4 6 0 16,0 0 19-16,0 0 4 0,-4-3 1 0,4 3 0 15,-3-4-14-15,-1 1-2 0,1-3-1 0,-4-4 0 16,3 4-24-16,1-6-5 0,-5-1-1 15,5 0 0 1,-4 1-39-16,0-4-8 0,0-3-2 0,0-3 0 16,-4 6-164-16,1-12-34 0,-29-6-6 0,0-10-2 0</inkml:trace>
  <inkml:trace contextRef="#ctx0" brushRef="#br0" timeOffset="93067.14">3521 9302 2343 0,'0'-6'52'0,"-7"2"10"0,3-2 2 0,-3-3 2 0,0 9-53 0,7-3-13 16,-11-4 0-16,4 14 0 0,4-4 0 0,-1-3-12 16,4 0 3-16,0 9 0 0,-7-3-1 0,7 4 0 15,0-1 0-15,0 1 0 0,7-1 10 0,-7-3-10 0,7 4 10 0,0-7-10 16,4 6 10-16,-4-2 0 16,4 2 0-16,-1 0 8 0,-3 1-8 0,7-1 9 15,1-3-9-15,-1-2 10 0,3 5-2 0,1 4 0 16,-4-4 0-16,4 4 0 0,-1-4 14 0,4 0 2 15,4 7 1-15,0-7 0 0,0 7-9 0,6-3-1 0,5-4-1 0,-1 7 0 16,0-1-4-16,-3-2-1 0,10 6 0 0,1-4 0 16,-1 4-1-16,4-3-8 0,-7 0 12 0,6-4-4 15,-2 4 0-15,3-4-8 0,3-2 12 0,7 5-4 16,4 1-8-16,0-3 12 0,-7 2-12 0,4 4 12 16,-1 0-12-16,-3-3 0 0,4 2 0 0,3 1 0 15,-8 0 0-15,15 6 0 0,-7-6 0 0,4 6 0 16,-4-6 0-16,0 6 0 0,-4-6 0 0,8 6 0 15,-1-6 0-15,8 0 0 0,-1-1 14 0,1-2-4 16,0 3 6-16,-1 0 0 0,-3-4 1 0,11-5 0 0,-8 9-1 0,8-4-1 16,3-2 0-16,-10-4 0 0,-1 7-5 0,8 3-1 15,-4-4 0-15,3 1 0 0,1 3-9 0,0 3 0 16,6-7 0-16,-10 11 0 0,4-8 0 0,3 11 0 16,0-11 0-16,4 8 0 0,3 2 0 0,-3-9 0 15,0 2 0-15,3 1 0 0,3-6 0 0,-2 3 0 16,6 0 9-16,-7 0-9 0,0-4 8 0,4 1-8 15,7-4 10-15,-4 4-10 0,0 0 16 0,4-4-2 16,3-2-1-16,1 5 0 0,-1 1-1 0,0-3 0 16,1-4 0-16,-5 7 0 0,5-7-12 0,3 10 9 15,-1-10-9-15,1 7 8 0,0-7-8 0,0 1 0 0,3 6 0 16,-3-7 0-16,-4 4 0 0,4-4-9 0,7-3 0 0,-4 4 0 16,-3-1 22-16,-3 0 5 0,2-2 1 0,1 2 0 15,7-6-2-15,-4 7 0 16,-6-4 0-16,3 3 0 0,7 1-7 0,-1-1-2 15,-2 1 0-15,-1-1 0 0,-7-3 0 0,8 4 0 0,-1-1 0 16,-3 7 0-16,-7-7-8 0,0 1 0 0,3-7 0 0,0 9 0 16,-3 1 0-16,3-4 0 0,-7 1-12 0,4 5 12 15,0-5 0-15,0-1 0 0,3 0 0 0,-10 1 0 16,3-1 0-16,-3-2 0 0,0 2 0 0,-1 0 0 16,1-2 0-16,-4-4 0 0,-7 6 0 0,0-9 0 15,-3 6 0-15,0-2 0 0,3 2 0 0,-4-3 8 16,-2 3-8-16,-5-3 0 0,-6 4 0 0,3-1 8 0,0-3 0 0,0 6-8 15,-7-9 12-15,3 10-4 0,-6-4-8 0,-1-3 0 16,-7 4 0-16,-3 2 8 16,0-9-8-16,-4 9 0 0,1-9 0 0,-4 7 8 15,-1-4-8-15,-2-3 0 0,-8 0 0 0,0 6 0 16,-3-6 8-16,0 0-8 0,-4 0 0 0,-4 0 8 0,1 0-8 16,-4 3 12-16,-3-6-12 0,-1 3 12 0,4 0-1 0,-7-6 0 15,-7 6 0-15,0 0 0 0,11-3 2 0,-7-4 1 16,3 4 0-16,-4-3 0 15,-3-3 1-15,0 2 0 0,0-2 0 0,0-1 0 0,-3 1-5 0,-4 0-1 16,-4-7 0-16,4 7 0 0,-7-4-9 0,0-3 10 16,-4 7-10-16,4-7 10 0,0 7-10 0,-4-1 0 15,-3-2 0-15,0-4 0 0,0 7 0 0,-4-1 0 0,4 1 0 16,-4 0 0-16,4 2 0 0,-4-2 0 0,4 0-11 0,3 2 11 16,-3 7 0-16,0 0-8 15,3-3 8-15,-3-3 0 0,-3 6 0 0,2-3 0 0,5-4 0 0,-4 7 0 16,-1 0-11-16,5-3 0 15,-1-3 0-15,4 6 0 0,3 0-1 0,4 0 0 0,-3-3 0 0,10 3 0 16,0 0-6-16,0 0-2 0,0 0 0 0,14 3 0 31,0 6-5-31,4-2-2 0,3 2 0 0,0 1 0 0,4-1 10 0,-4 10 1 0,4-4 1 0,-1-2 0 16,1 3 15-16,0 2-11 0,3-2 11 0,-3-3-10 16,-1 2 10-16,-3 4 0 0,1-9 0 0,-1 5 0 15,0 4 0-15,-7-10 0 0,-3 10 0 0,3-3 8 16,-7-7 5-16,0 10 2 0,-7-9 0 0,3 5 0 15,-6 4 2-15,3-3 1 0,-4-4 0 0,1 10 0 16,-4-9-3-16,3 6-1 0,-3-10 0 0,0 7 0 0,0 3 0 16,-4-4 0-16,1-5 0 0,-1 5 0 15,-3-2-44-15,0-4-9 0,-7 10-1 16,-4-3-1-16,1-7-211 0,-12 7-41 0</inkml:trace>
  <inkml:trace contextRef="#ctx0" brushRef="#br0" timeOffset="96383.07">5613 12124 1404 0,'0'0'62'0,"-4"-3"13"0,4-3-60 0,-7-4-15 0,4 7 0 0,3-9 0 16,0 8 72-16,-7-5 11 0,7 3 2 0,0 6 1 15,0-10-31-15,-4 1-7 0,0 0 0 0,4-1-1 16,0 10-7-16,4-9-2 0,-4 2 0 0,0 7 0 0,4-3-23 0,-4 3-5 16,0 0-1-16,0 0 0 0,0 0 16 0,7-9 3 15,-7 9 1-15,3-6 0 0,4 3-1 0,4-4 0 16,3 7 0-16,-4-3 0 15,8-3-6-15,3 6-2 0,0 6 0 0,4-6 0 0,3 3-5 16,4-3-2-16,0 0 0 0,7 7 0 0,3-4-5 0,0-3-8 16,8 0 11-16,3 6-11 0,3-6 27 0,-3 0-2 15,3 3 0-15,1-3 0 0,-1-3-25 16,1 3-14-16,6-6 2 0,1 3 0 0,-1-4 24 0,8 7 6 16,-1-9 1-16,-6 9 0 0,3 0-19 15,0-6 10-15,7 2-10 0,4 4 8 0,-4 0 0 0,0 0-8 16,3 0 12-16,-3-6-4 0,11 6 3 0,-11-3 0 15,7 3 0-15,4 0 0 0,-4-6-11 0,0 6 0 0,-3 0 9 16,7-3-9-16,3-7 18 0,0 4-1 0,0 6 0 0,-3-9 0 16,0 9-8-16,3-10-1 0,3 4-8 0,1 3 12 15,0-4-12-15,0 7 9 0,-4-9-9 0,0 6 8 16,0-3 2-16,0 6 0 0,4-10 0 0,-4 10 0 16,-3-9-10-16,0 9-9 0,3-6 9 0,0 2-13 15,0 4 13-15,-3-6 0 0,-4 3 0 0,4 3 0 16,-1-6 0-16,5 3 0 0,-1-4 0 15,0 4 0-15,-3-3 21 0,-1-4-2 0,1 1-1 0,3 3 0 16,4 3-18-16,-4-7 0 0,-7 1 0 16,-3 3 0-16,6-4 13 0,-2 1-4 0,2-1-1 0,-3 4 0 15,1 3-8-15,-8-3 0 0,-4-4 0 0,4 7 0 16,0-6 0-16,-3 2 0 0,-1-2 0 0,1 3 0 16,-4 3 0-16,-3-4 0 0,-8 4 0 0,7-3 0 0,1 3 0 15,7-3 8-15,-8-4-8 0,4 10 0 0,-3-9 0 0,-1 9 0 16,1-10 0-16,-1 4 0 0,1-3 24 0,-1 9-1 15,-3-10 0-15,-4 1 0 0,1 9-13 0,-4-10-2 16,-4 10-8-16,-6-9 12 0,-1 9-4 0,-3-9 0 16,0 9-8-16,-1 0 12 0,1 0-12 0,0-7 0 15,0 7 0-15,-4 0 0 0,-3-3 0 16,3 3 8-16,-3 0-8 0,3 0 0 0,-3 0 0 0,0 0 0 16,-4 0 0-16,0 0 0 15,-3 0 9-15,-1 0-9 0,1 0 8 0,0-6-8 0,-4 6 0 0,4 0 0 16,-4-3 0-16,4-3 0 0,-1 6 0 15,1 0 0-15,-4-4 0 0,4 4 0 0,-8-6 0 0,5 6 0 16,2 0 0-16,-3-3 0 0,1 3 0 0,-1-6 0 0,0 6 0 16,0 0 0-16,-7 0 11 0,4 0-3 15,-4-7-8-15,0 4 12 0,0 3-12 0,0 0 0 0,0 0 0 16,-3 0 0-16,3 0 8 0,-3 0-8 16,-1 0 0-16,1 0 0 0,-1 0 0 0,-3 0 0 0,1 0 0 0,-1 0 0 15,-7 0 0-15,7 3 0 0,0-6-8 0,-7 3 8 16,0 0 0-16,7 0 0 0,-7 0 0 0,0 0 0 15,0 0 0-15,0 0 0 0,3-6 0 0,-3 6 9 16,0 0-1-16,-3-3-8 0,-1-3 12 0,4 6-4 16,-7-10-8-16,0 7 8 0,0-3-8 0,-4-4 8 15,1 10-8-15,-1-9 0 0,-3 3 0 16,0 3 0-16,-4 3 0 0,4-7 0 0,-3 4 0 0,-1-3 0 16,-3 3 0-16,-4-3 0 15,1 6 0-15,2-10 0 0,-2 7 0 0,-1-3 0 0,4-4 0 0,-4 4 12 16,0-3-12-16,-3 5 10 0,3-2-10 0,-3-3 10 0,4-1-10 15,-1 7 0-15,0-3 9 0,4-3-9 16,-4 2 0-16,8 4 0 0,-4-3 0 0,6 3 8 0,-2 3-8 16,3-7 0-16,0 7 0 0,6 0 0 0,-2 0 0 0,3 0 0 15,0 0-8-15,0 7 8 0,7-7-12 0,0 0 4 16,0 0 0-16,3 9 0 0,4 1-6 0,0-1-1 16,4 0 0-16,0 1 0 0,6 5 3 0,1-5 1 15,3-1 0-15,4 1 0 0,3-1 11 0,4-3-12 16,3-2 12-16,0 2-12 0,-3-3 12 0,7 6 0 15,3-2 0-15,0-4-8 0,-3 3 8 0,0 0 14 16,0-3-3-16,0 4-1 0,-11-4-10 0,0 3 0 16,-3 4 0-16,-4-1 0 0,0 0 0 0,-3 1 0 15,-4-1 0-15,-4 10 0 0,-2-3 0 0,-1 2 8 16,-4-2-8-16,-3 3 12 0,-3 0-4 16,-4 0 0-16,-1-1 0 0,1 7 0 0,-7-6 0 0,4 0 0 0,-4-3 0 0,-8 3 0 15,1-1 2-15,-3-2 0 0,-5 3 0 0,-2-3 0 16,-5 2-10-16,1 1 0 0,0 0-10 0,-4 6-903 15,-7 3-181 1</inkml:trace>
  <inkml:trace contextRef="#ctx0" brushRef="#br0" timeOffset="133619.79">21749 1986 1450 0,'-7'-9'64'0,"7"9"14"0,0 0-62 0,0 0-16 15,0 0 0-15,-4-4 0 0,4 4 64 0,0 0 9 16,0 0 3-16,-3-6 0 0,-8 3-12 0,11 3-3 16,0 0 0-16,0 0 0 0,0 0-17 0,0 0-4 15,0 0-1-15,4 9 0 0,-1 4-12 0,1-4-3 0,-8 1 0 0,8 12 0 16,3 0-15-16,-4-3-9 0,1 6 10 0,-1 3-10 15,1 6 0-15,-1 1 0 0,1 2 0 0,-4-2 0 16,-7 9 20-16,7-6-3 0,3 2 0 16,-3-2 0-16,-7 6-17 0,4-7 0 0,10 4 8 0,-11-3-8 15,-3-4-12-15,4-2-5 0,3 2-2 0,7 1 0 32,0-7-8-32,-4-3-1 0,1 3-1 0,-1-12 0 15,8 3-185-15,-7-4-37 0,-8 4-7 16,0-6-2-16</inkml:trace>
  <inkml:trace contextRef="#ctx0" brushRef="#br0" timeOffset="133908.29">21336 2406 2502 0,'7'-9'111'0,"0"-1"22"0,0 7-106 0,0-3-27 15,4 3 0-15,3-3 0 0,4 6 18 0,-1-7-2 16,4 7 0-16,8-9 0 0,-1 9-16 0,0-3 0 16,4-3 0-16,0 2 0 0,6-2-16 0,-2-3 2 0,-8 9 1 15,-3-10 0 1,3 10-18-16,0-3-3 0,0-3-1 0,-7 6 0 15,-3-6-39-15,0 6-8 0,-1 0-2 0,1 0 0 16,-7-4-163-16,3 4-33 0,10-9-6 0,-6 3-2 0</inkml:trace>
  <inkml:trace contextRef="#ctx0" brushRef="#br0" timeOffset="134301.6">22281 2682 2253 0,'11'0'49'0,"-11"0"11"0,-7 6 1 0,-4-2 3 0,-3 2-51 0,7-3-13 15,4 6 0-15,-8-2 0 0,1-1 0 0,6-3 0 16,4-3 0-16,0 0 0 0,0 0 0 0,0 0 0 15,0 0 0-15,0 0 0 0,0 0 10 0,0 0-1 16,0-9 0-16,11-1 0 0,3 1-9 0,-4-1 8 16,-6-5-8-16,3 2 8 0,3 1-8 0,5-1 0 15,-8-12 0-15,0 9 0 0,-4-2 9 16,4-1 0-16,4-6 0 0,-4 6 0 16,-4-3 27-16,1 0 6 0,7 3 1 0,-4-9 0 0,-4 9-25 0,4-6-5 15,0 6-1-15,0-6 0 0,4 6-1 0,-4 0-1 16,-4 4 0-16,5-7 0 0,-1 6-10 0,0 7 0 15,-7-7 0-15,3 7 0 0,1-1 0 0,-1 10 0 16,-3-3-12-16,0 3 12 16,0 0-62-16,0 0-5 0,0 0-1 0,0 0 0 15,0 0-131-15,4 10-26 0,3 2-6 0,0-6-1 0</inkml:trace>
  <inkml:trace contextRef="#ctx0" brushRef="#br0" timeOffset="134804.44">22744 2334 1882 0,'0'0'41'0,"0"0"9"0,0 0 2 0,0 0 1 0,0 0-42 0,0 0-11 0,0 0 0 0,0 0 0 0,0 0 0 0,0 6 0 16,7 4 0-16,-4 2 0 15,-6-5 0-15,3 8 13 0,3-2-3 0,1 2-1 16,3-5-1-16,-7 6 0 0,3-4 0 0,4 4 0 0,4-4-8 0,-4 10 0 15,-7-3 0-15,7-6 8 0,0 2-8 0,0 4 0 16,-3 0 0-16,3-10 8 0,-4 4 48 0,8-4 10 16,3 4 2-16,0-7 0 15,-7-3-100-15,7 4-19 0,4-4-4 0,0-3-1 16,-4 0 56-16,0 0 0 0,3 0 8 0,1 0 0 0,-4-3-8 0,4-4 0 16,-4 4 0-16,4-13 0 0,-4 7 0 15,-4-7 0-15,4 4 0 0,-3-4-11 0,-1-3 3 0,1 4 0 16,-4 2 0-16,4-6 0 0,-4-3 8 0,0 10 0 15,-4-4 8-15,4-3-8 0,-3 4 14 0,-1 11-2 16,1-11 0-16,-4 5 0 0,4 1 18 0,-1 0 3 16,-3 2 1-16,0 7 0 0,0 0-3 0,0 0-1 15,0 0 0-15,0 0 0 0,0 0-30 0,7 7 0 0,4-7 0 16,-4 9 0-16,0-3 0 0,3-3 0 0,-3 7 0 16,4-1 0-16,-4 1 0 0,4 2 0 0,-1 1 0 0,-3-4 0 15,0 10 0-15,4-3 0 0,-4-1 8 0,0 4-8 16,0-6 0-16,-3 9 0 0,3-10 8 0,0 7-8 15,0-10 0-15,0 7 0 0,0-7-9 0,3 7 9 32,-2-3-66-32,-1-7-7 0,3 3-2 0,4 1-551 0,-3-1-110 0</inkml:trace>
  <inkml:trace contextRef="#ctx0" brushRef="#br0" timeOffset="135161.7">23580 2566 576 0,'0'0'51'0,"0"0"-41"15,0 0-10-15,0 0 0 0,7 0 324 0,3-9 64 16,1 6 12-16,-1-4 2 16,5 4-312-16,2-9-62 0,1 9-13 0,3-7-3 0,0-6-12 0,4 7 9 15,0-7-9-15,3 7 8 0,4-4-8 0,-8-2 0 16,1-4 0-16,0 9 0 0,-1-5-17 0,-2-4-6 15,-8 10-1-15,0-7 0 0,0-3 6 0,-7 7 1 16,0-4 0-16,-4 6 0 0,-3-5 17 0,-7 2 11 0,0-2-2 0,-3 8 0 16,-1-2 19-16,-6 6 3 0,2 3 1 15,-6 0 0-15,0 0-10 0,-7 3-2 16,3 6 0-16,-3-2 0 0,3 2-20 0,1 10 8 0,-5-10-8 0,5 1 0 16,-1 5 8-16,7 4-8 0,-3-9 10 0,7-1-10 15,3 7 16-15,4 2-2 0,0-2-1 0,11 3 0 16,-1 0 3-16,8 0 0 0,3-1 0 0,7 7 0 15,4 1-2-15,7-8 0 0,7 1 0 0,-1 0 0 16,8-3-14-16,4 2 0 0,3 8-12 0,3-8-677 16,0-8-136-16</inkml:trace>
  <inkml:trace contextRef="#ctx0" brushRef="#br0" timeOffset="141796.23">18863 8741 288 0,'0'0'25'0,"0"0"-25"0,0 0 0 0,0 0 0 15,0 0 331-15,7 0 61 0,4 6 12 16,-1-3 2-16,4-3-311 0,4 0-63 0,0 6-12 0,-1-6-2 16,4 0-2-16,4 0-1 0,0 0 0 0,3 0 0 15,4-6-6-15,-4 6-1 0,7 0 0 0,-3-9 0 16,0 9 19-16,3-10 3 0,0 10 1 0,-3-6 0 16,7 3-3-16,0-4 0 0,3 7 0 0,4-3 0 15,-7-3 2-15,3 6 0 0,4 0 0 0,0 0 0 16,0 0-18-16,-4 0-3 0,0 0-1 0,4 0 0 15,-3 0-8-15,6-3 0 0,4-3 0 16,0 6 8-16,3 0 0 0,-3-3-8 0,0-4 12 0,-4 7-4 0,4 0 16 16,-3 0 2-16,3-3 1 0,0-3 0 0,7 0 9 15,-4 2 3-15,4 4 0 0,0-6 0 16,-4 6-19-16,-3-3-3 0,4-3-1 0,-4 6 0 0,3-10-7 16,4 7-1-16,4-3-8 0,-1 6 12 0,1-3-12 0,-1-3 0 15,-3 6 0-15,-4 0 0 0,1 0 0 16,6 0 0-16,8 0 0 0,-4 0 0 0,-4 0 0 15,-3 6 0-15,0-3 0 0,0-3 0 0,-3 0 0 0,-1 6 0 16,1-6 8-16,3 0-8 0,10 0 12 0,-6 0-1 16,-4 3 0-16,0-3 0 0,0 0 13 0,-4 0 4 15,1-3 0-15,-5 3 0 0,1 0-13 0,0 0-3 16,7 0 0-16,-3 0 0 0,-1 3-12 0,-3-3 9 16,4 0-9-16,-5 7 8 0,-2-14 2 0,6 7 0 15,4 0 0-15,0-3 0 0,4 3-10 0,-1 0 0 0,-3 0 0 16,-3 0 8-16,-4 0-8 0,-1-6 0 15,5 6-10-15,-4-3 10 0,0-3 0 0,0 6 0 0,0 0 0 0,0 0 0 16,-8 0 0-16,1 0 0 0,-3 0 0 16,-1 0 0-16,-3 0 0 0,3 0 0 0,-7 0 0 0,4 0 0 15,0-4 0-15,0 4 0 0,0-6 0 16,-1 6 10-16,5 0-10 0,-5 0 8 0,5 0-8 0,-4-6 8 16,-4 3 13-16,0 3 3 0,0-7 0 0,1 7 0 15,-1-9-24-15,4 6-16 0,0-3 2 0,-4-4 1 16,0 7 13-16,-3-3 0 0,-4 0 0 0,-3 2 0 15,0-2 0-15,-4 6 0 0,-4-3 0 0,1-3 0 16,-7 3 0-16,-1-4 8 0,1 7-8 0,-4-3 10 16,-7 3 3-16,3-6 1 0,1 3 0 0,-4 3 0 15,0 0-14-15,0-7 9 0,0-2-9 0,0 0 8 16,-4 2 0-16,4 4 0 0,-3-3 0 0,3-3 0 0,-4 5-8 0,1-2 0 16,-1-3 0-16,-3-1 0 0,0 4 0 0,0-3 0 15,-4-4 0-15,4 4 0 0,-7-1 8 0,4-2-8 16,-1 2 8-16,-3 1-8 0,-4 0 0 0,1-1 0 15,-4 1 0-15,3 2 0 0,-3 4 0 16,0-3 0-16,-1 3 0 0,5-3 0 0,-1 3 0 0,4-4 0 16,0 4 0-16,0-3 0 0,0 6 0 0,0-10 0 0,3 10 0 15,4 0 0-15,-4-3 0 0,4 3 0 0,0 0 0 16,7 0 0-16,0 0 0 0,0 0 0 0,0 0 0 0,0 0 0 16,0 0-16-16,0 0 4 0,4 3 0 15,3 7 1-15,0-4 1 0,3-3 0 0,5 7 0 0,-1-4 0 16,0-3 10-16,3 6-13 0,1-2 5 0,0 2 8 15,3 7 0-15,0-7 0 0,0-6 12 0,0 7-4 16,1 2-8-16,-5 1-12 0,-3-7 2 0,0 4 1 16,1-7 9-16,-1 6 0 0,-4-3 0 0,1-2 0 15,-1 2 0-15,1 3 0 0,0-9 0 0,-1 10 0 16,-3-4 0-16,0-3 8 0,-7-3-8 0,4 9 8 16,-4-9-8-16,3 7 0 0,1 2 0 0,-4 0 8 15,0 1-8-15,0-1 9 0,-4 1-9 0,1-1 10 16,-4-3-10-16,-4 4 0 0,4 5 0 0,-3-5 8 15,-1 2-8-15,0-2 0 0,1 2 9 0,-1-2-9 0,-6-1 0 16,-1 1 0-16,0-1 0 0,1 0 8 16,-5 1-18-16,1-1-3 0,0 1-1 0,3-1-861 15,-3 0-172-15</inkml:trace>
  <inkml:trace contextRef="#ctx0" brushRef="#br0" timeOffset="143415.76">18528 11268 633 0,'-7'0'56'0,"0"0"-44"0,-4 0-12 0,4 0 0 0,0 0 274 0,7 0 53 16,0 0 10-16,0 0 3 0,0 0-272 0,0 0-55 15,0 0-13-15,14 6 0 16,4-6 0-16,3 3 0 0,7-3 0 0,0 7 0 0,4-7 0 0,0 0 0 15,7 0 0-15,0 0 0 0,3 0 12 16,4-7 7-16,3 7 1 0,4-3 0 0,0 3 8 0,3 0 1 16,4 0 1-16,-3-6 0 0,-4 6-3 0,3 0-1 15,4 0 0-15,4 0 0 0,6-3-4 0,1-3-1 16,3 6 0-16,0 0 0 0,0-4-4 0,7-2-1 16,4 6 0-16,3-3 0 0,4 3 3 0,-4 0 0 0,0 0 0 0,0 0 0 15,1 0-3-15,6 3 0 0,0 3 0 0,0-2 0 16,-7 5-16-16,4-3 8 15,3 4-8-15,1-4 0 0,-5-3 0 0,1 6 0 16,-7-2 0-16,3-4 0 0,-3 3 12 0,3-3-12 16,-3-3 12-16,-1 7-12 0,-6-7 25 0,-1 0-1 0,-2 0-1 15,6 0 0-15,0-7 9 0,0 7 3 0,-11 0 0 16,-2 0 0-16,2 0-3 0,4-3 0 0,0-3 0 0,0 6 0 16,0 0-9-16,-3-3-3 0,0 3 0 0,-1 0 0 15,-6-7-12-15,3 7-8 0,3-9 8 0,-3 9-8 16,4-9 0-16,-8 9 0 0,-6-10 0 0,-1 4 0 15,-6 3 0-15,-1-3 0 0,-3-4 0 0,0 1 0 0,-1-1 0 16,-2 1 0-16,-1 0 0 0,0-1 0 16,-3 4 8-16,4-4-8 0,-8 1 10 0,0 0-10 15,0-1 13-15,-6 4-3 0,-1-3-1 0,0 5 0 0,-3-5-1 16,-4 3-8-16,0-4 12 0,0 7-4 0,0-3-8 16,-3 0 8-16,0 6-8 0,-4-3 8 0,0 3-8 0,-3-7 10 15,3 7-10-15,-4-3 10 0,-6-3-10 0,-1 3 8 16,-3 3-8-16,4-7 8 0,-8 4 4 0,1-3 0 15,-4 3 0-15,0-3 0 0,-4-4-12 0,4 4 12 16,-7-3-12-16,0 5 12 0,0-5 3 0,0 0 1 16,-1-1 0-16,-2-2 0 0,-1 9-16 0,4-4 0 15,-7-2 0-15,3-1 0 0,-3 1 0 0,-4 0 0 16,4 2 0-16,0 4 0 0,-4-3 0 0,4-3 0 0,0 5 0 0,3-2 0 16,4 3 0-16,0-3 0 0,0 3 0 0,4-4 0 15,2 4 0-15,1-3 0 0,0 6 0 0,7 0 0 16,0 0 0-16,0 0-10 0,0 0 2 0,0 0 0 15,11 0-12-15,0 9-1 0,6-9-1 16,4 7 0-16,0-4 7 0,4 3 2 0,0-3 0 0,0 7 0 16,-1-4 13-16,1-3-9 0,-4 3 9 0,0 4-8 15,-3-1 8-15,3-3 0 0,-7-3 0 0,4 4 0 16,-4-4 0-16,0 3 0 0,-3-3 0 0,-1-3 0 16,-3 7 8-16,4-7 4 0,-1 0 1 0,5 3 0 15,-5-3-13-15,1 0 0 0,3 0 0 0,0 0 0 16,0 6 0-16,4-6 9 0,-1 0-9 15,1 0 8-15,-4-6-8 0,0 12 0 0,-3-6 0 0,-1 6 0 16,-3-3 0-16,0 7 0 0,-7-10 0 0,8 9 0 16,-5 1 0-16,-3-1 0 0,0 0 11 0,-3 7-11 15,-1-7 11-15,0 1-11 0,-3-1 12 0,0 1-12 0,-7 5 17 0,4-5-3 16,-4 5-1-16,-1-2 0 0,-2-4 0 0,3 7 0 16,-4 0 0-16,4-4 0 0,0-2-5 0,0 2-8 15,3 1 11-15,1-4-11 0,-1 1 0 0,4-1 0 16,-4 0 0-16,4 4 0 15,0-4-49-15,0 1-17 16,4-1-3-16,-4 1-1 0,3 5-162 0,-3-2-32 0,-4 6-6 0</inkml:trace>
  <inkml:trace contextRef="#ctx0" brushRef="#br0" timeOffset="144592.57">18115 13799 2026 0,'0'0'44'0,"0"0"10"0,0 0 2 0,0 0 1 0,0 0-45 0,0 0-12 15,0 0 0-15,0 0 0 0,0 0-14 0,11 0-5 0,3 3-1 0,0 3 0 16,4-6 32-16,3 3 7 0,3-3 1 0,1 6 0 15,10-6-10-15,1 0-2 0,6 0 0 0,7 0 0 16,11 0 21-16,0 0 4 0,4 4 1 0,3-4 0 16,0-4 3-16,3-2 1 15,8 3 0-15,3 3 0 0,0-6 8 0,1 6 2 0,-5 0 0 0,4 0 0 16,4-3-29-16,7-4-6 16,-1 7-1-16,-2 0 0 0,-1 0 2 0,3 0 0 0,5-3 0 0,6-3 0 15,0 6 3-15,-3 0 1 0,0-9 0 16,3 9 0-16,4 0 4 0,0-7 1 0,-4 4 0 0,-3-3 0 15,7 3-11-15,-4-4-3 0,4 7 0 0,-4-3 0 16,1 3-1-16,-5-6 0 0,5 6 0 0,-1 0 0 16,-3 0 0-16,-4 0 0 0,-7-3 0 0,0 3 0 0,1 0-8 0,-1-6 0 15,0 6 9-15,-3 0-9 0,-11 0 0 16,3-4 0-16,4-2 0 0,4 3 8 0,-7-3 18 0,-1 6 4 16,1-6 1-16,-8 2 0 0,-2-2-31 0,-1-3 8 15,0 6-8-15,3-4 0 0,-6-2 9 0,-1-1-1 16,1 1 0-1,-8 0 0-15,-3-1 0 0,0 4-8 0,-4-3 12 0,4-1-4 0,0 7 1 16,-3-3 0-16,-5-1 0 0,1 4 0 0,0-3-9 16,-4 6 8-16,-3-3-8 0,-7 3 8 15,0 0-8-15,-4-6 0 0,-3 6 0 0,-4 0 0 0,-4 0 0 0,5 0 10 16,-8 0-2-16,-4 0-8 0,1 0 13 0,-1-3-4 16,1 3-1-16,0-7 0 0,-4 7-8 0,0 0 0 15,0-3 0-15,-7 3 8 0,3-6 0 0,1-4 0 16,-4 10 0-16,3-9 0 0,-3 3 3 0,0 6 0 15,-3-10 0-15,-4 7 0 0,0-6-11 0,0-1 0 16,-4 1 0-16,1-4 0 0,-1 4 0 0,0 0 13 16,-3-1 0-16,0-2 0 0,-3-1-2 0,-1 4-1 0,0-1 0 0,-3 1 0 15,0 0-10-15,-4-1 0 0,1-6 0 16,-1 7 0-16,-3 6 0 0,6-13 0 0,-2 13 0 0,-1-3 0 16,4-4 11-16,-4 1-3 0,4 3-8 15,3 6 12-15,1-10-2 0,3 7-1 0,0-3 0 0,-1 6 0 16,5-3-9-16,3 3-17 0,7 0 4 0,0 0 1 15,0 0 12-15,0 0 0 0,0 0 0 0,0 0 10 16,0 0-10-16,10 3-11 0,1 3 3 0,7-3 0 16,-1 7 0-16,4-4 0 0,1 3 0 0,2 1 0 0,4-1 8 15,1 1 0-15,2-1 0 0,-2 0 0 0,2 4 0 0,-2-4 0 16,-1 1 0-16,-3-1-8 0,-1-6 8 0,1 7 0 16,-4-4 0-16,4 3 0 0,-4 1 0 0,0-4 0 15,4-3 0-15,0 7 0 0,-4-4 0 16,0 3 0-16,-4-6 0 0,1 4 0 0,0 2 0 15,-8-3 0-15,1-2 0 0,-4 5 0 0,-3-3 0 16,-1-3 0-16,-3 7 0 0,-3-4 8 0,-1 3-8 0,-7 1 0 16,1 6 0-16,-4-4 0 0,-4-3 8 0,0 7-8 15,1 3 10-15,-4-10-10 0,-1 7 0 0,1 3 0 16,0-10-13-16,3 7 4 16,1-3-95-16,-1-1-18 0,1-3-4 0,6-5-1178 15</inkml:trace>
  <inkml:trace contextRef="#ctx0" brushRef="#br0" timeOffset="146480.34">26762 7768 1972 0,'0'0'88'0,"0"0"17"0,0 0-84 0,0 0-21 0,3-3 0 0,-3 3 0 16,0 0 21-16,0 0 0 0,0 0 0 16,0 0 0-16,0 0 3 0,0 0 1 0,4 10 0 0,-1-1 0 15,-3 1 6-15,0-1 1 0,0 7 0 0,0-4 0 16,4-2-32-16,-4 5 8 0,-7 4-8 0,7 0 0 15,0-10 0-15,0 1 0 0,0 5 0 0,-4-5 0 16,4-1 12-16,-3 7 0 0,3-7 0 0,0 1 0 16,0 5 7-16,0-5 1 0,0-1 0 0,0-6 0 15,0 7-12-15,3-4-8 0,1 3 12 0,3 1-12 16,0-1 8-16,0-3-8 0,-7-6 0 0,11 10 0 16,3-7 0-16,0 3 0 0,0 4 8 0,0-10-8 0,4 9 0 15,-1-3 0-15,1-2 0 0,3 5 0 16,0-3 0-16,0-3 0 0,1 4 0 0,-1 2 0 15,-4 0 0-15,-3 1 0 0,1-1 0 0,-5 1 0 0,-3-4 0 16,0 3 0-16,0-6 0 0,-7 10 0 0,0-10 0 16,0 7-11-16,-3-1 2 0,-1-3 0 0,1-3 19 0,-4 7 4 15,-4-4 1-15,1 3 0 0,2 1-15 0,-6-4 0 16,4-3 0-16,-4 7 0 16,0-1-31-16,-4-3-9 0,0 4-1 0,-3-1-1 15,-4 1-159-15,4-1-32 0,-25 10-7 0,11-7 0 0</inkml:trace>
  <inkml:trace contextRef="#ctx0" brushRef="#br0" timeOffset="146753.62">26624 7803 1324 0,'-3'0'118'0,"-1"-9"-94"0,4 2-24 0,4 4 0 16,-4 3 278-16,14-6 51 0,0 3 11 0,7 3 1 15,0-7-278-15,4 7-63 0,0 0 0 0,-1 0 0 16,1-3-16-16,0 3 0 0,-1 0 1 0,1-6 0 31,3 6-21-31,0 0-5 0,1-9-1 0,2 9 0 0,1-7-10 0,0 4-3 0,0-3 0 0,-1 3 0 16,1-3-109-16,0 2-23 0,-4-2-4 0,-3 6-1 0</inkml:trace>
  <inkml:trace contextRef="#ctx0" brushRef="#br0" timeOffset="147145.91">27852 7599 2055 0,'0'0'91'0,"0"0"19"0,-4 10-88 0,-3-1-22 0,4 0 0 0,-4 7 0 16,3 3 12-16,-3-3-1 0,-4 2-1 0,1 7 0 16,-4 4 7-16,0 5 2 0,-7-6 0 0,-4 10 0 15,0 6-4-15,-3 6-1 0,0-3 0 0,-8 6 0 16,1 1 23-16,-4 5 5 0,4-2 1 0,0 5 0 16,-4 1 2-16,4 0 1 0,-8 0 0 0,8-10 0 15,0 0-28-15,3-3-6 0,0-3 0 0,4 0-1 16,7-6-11-16,-4-3 0 0,4-1 0 0,7-5 0 31,3-4-121-31,1-3-30 0,3-6-5 0,0-6-2 0</inkml:trace>
  <inkml:trace contextRef="#ctx0" brushRef="#br0" timeOffset="147587.31">27580 8483 2170 0,'0'0'96'0,"0"0"20"0,0 0-92 0,4-9-24 0,6 6 0 0,1-7 0 16,3-5 16-16,-3 5 0 0,3 4-1 0,3-6 0 15,1 2 13-15,0 1 2 0,-1-7 1 0,4 10 0 16,-3-4-17-16,3 1-3 0,-3 6-1 0,-1-3 0 16,-2 2 18-16,-1-2 3 0,-4 6 1 0,1 0 0 15,-11 0-23-15,10 0-9 0,-6 10 8 0,3-4-8 16,-7 3 12-16,4 1-4 0,-8-1 0 0,1 7 0 16,-1-4 4-16,-3 4 0 0,0-3 0 0,-7 2 0 15,3 4-12-15,-3 6 0 0,-7-6 9 16,-4 6-9-16,1 0 0 0,-1-3 9 0,4-3-9 0,-1 6 0 15,-2-6 15-15,6 0-4 0,1 6-1 16,-1-7 0-16,4-2 5 0,3 3 1 0,1 0 0 0,-1-4 0 16,7 4-16-16,-3 0 0 0,4 0 0 0,3-3 0 0,3-1-17 15,1-2-7-15,3-4 0 0,0 1-1 16,7 2-35-16,0-9-6 0,4 4-2 16,3-4 0-16,0-3-138 0,4-3-28 15,7-4-6-15,-4-2 0 0</inkml:trace>
  <inkml:trace contextRef="#ctx0" brushRef="#br0" timeOffset="147957.43">28385 8421 1785 0,'0'0'159'0,"-11"0"-127"0,-3 0-32 0,0 9 0 15,-4-9 162-15,4 6 26 0,-7 4 6 0,-4 5 1 16,4-2-153-16,-4 6-30 0,1 6-12 0,-1 3 8 15,0-3 4-15,0 3 0 0,4 7 0 0,0-7 0 16,3-3 1-16,1 3 1 0,6-2 0 0,1-1 0 16,3-3 1-16,3 3 0 0,1-7 0 0,3-2 0 15,3 3-2-15,4-3 0 0,4-7 0 0,3 0 0 16,3 1-3-16,5-4-1 0,2-3 0 0,5-3 0 16,2-9 6-16,5 3 1 0,-1-4 0 0,0 1 0 15,4-1 2-15,-7-8 1 0,-1 2 0 0,1 3 0 16,-7-5-7-16,0-4 0 0,-4 3-1 0,0 0 0 15,0-9 0-15,-3 3 0 0,-4 0 0 0,-4 3 0 0,1-7 1 16,-4-2 0-16,-3 3 0 0,-4 3 0 16,-4-4-4-16,1 4-8 0,-5 7 12 0,1-11-4 15,-3 11-8-15,-1-8 0 0,-3 8 0 0,0-1-11 16,-4 3-81 0,1-3-16-16,-4 4-3 0,-4-4-707 0,-3 9-142 0</inkml:trace>
  <inkml:trace contextRef="#ctx0" brushRef="#br0" timeOffset="151546.79">27040 12366 172 0,'0'0'8'0,"-7"-4"1"0,0-2-9 0,-3 6 0 0,-1 0 0 0,4-3 0 16,-3 6 422-16,2-3 82 0,-2 0 17 0,3 6 3 15,0-2-427-15,-4 2-85 0,4 3-12 0,0-3-14 16,-4 4 5-16,4-1 1 0,-3 1 0 0,3-1 0 16,0 1 35-16,0-1 7 0,-4 10 2 0,1 0 0 15,2-4 0-15,5 4 0 0,-4 0 0 0,3 6 0 16,-3 3-19-16,4-3-3 0,-1 3-1 0,4 4 0 16,0-4-13-16,0-6 0 0,0 9 0 0,4-12 0 15,-1 6 0-15,4-6 0 0,4 0 8 0,0-3-8 0,-1-4 0 0,4-2 9 16,0-1-9-16,0-3 8 15,8-6-8-15,-1 0 0 0,0 0 9 0,4-6-9 0,-4 6 13 16,0-9-1-16,0 5-1 0,0-2 0 0,-3-3 5 16,0-1 0-16,-4 1 1 0,0-7 0 0,0 7 1 0,-7-1 0 15,0 1 0-15,-3-7 0 0,-1 7 7 0,-3 0 2 16,-7-1 0-16,0 1 0 0,-4 6 5 0,-3-4 0 16,4-2 1-16,-4 3 0 0,-4 6-20 0,-3-4-4 15,0 4-1-15,-1 4 0 0,-2-4-8 0,-1 6-14 16,0 3 3-16,4 1 1 0,-4-1 10 0,4-3-8 15,-3 4 8-15,2-7-8 0,5 6-4 0,-4-2-1 16,3 2 0-16,4 0 0 16,0-2-28-16,0-4-6 0,3 3-1 0,1-3 0 15,2 7-164-15,1-4-32 0</inkml:trace>
  <inkml:trace contextRef="#ctx0" brushRef="#br0" timeOffset="151929.51">27919 12328 2192 0,'0'0'48'0,"0"0"11"0,-7 6 1 0,-4-3 1 0,1 4-49 0,-1-4-12 0,0 6 0 0,1 1 0 0,-1-4 20 0,-3 3 0 16,4 7 1-16,-5-7 0 0,1 4 12 0,-3 3 3 15,-4 9 0-15,-1-3 0 0,1 3-4 0,-3 3 0 16,-1 13 0-16,-3-4 0 0,-1 1-5 0,1 12-2 16,0-3 0-16,0 6 0 0,0 1 6 0,-1-1 1 15,1 0 0-15,3 7 0 0,-3-4-32 0,-4 4 0 16,1-10 0-16,-1 3 0 0,4-2 0 0,-1-8 0 15,1 1 0-15,7-12 0 16,7 2-22-16,-4 1-10 0,1-7-3 0,3-3 0 16,-1-6-25-16,8 0-4 0,0-10-2 0,4 7 0 15,-4-10-163-15,7-6-33 0,0 0-6 0,0 0-2 0</inkml:trace>
  <inkml:trace contextRef="#ctx0" brushRef="#br0" timeOffset="152413.18">27633 13203 1728 0,'0'-10'153'0,"0"1"-122"0,-3 0-31 0,6-7 0 0,4 6 157 0,-3 1 26 16,3 0 5-16,0-1 0 0,0 4-155 0,3-3-33 15,5 5 0-15,-1-2 0 0,-4-3-10 0,8 6 10 16,0-4 0-16,-4 7-9 0,0 0 9 0,0 0-8 16,0 7 8-16,-3-4-8 0,-1 6 8 0,-3-3 0 15,0 4 0-15,-3-1 0 0,-1 1 0 0,-3 8 0 16,-3-8 0-16,-1 9 0 0,-3-10 0 0,0 7 0 15,0-1 0-15,-4-2 0 0,-3 3 0 0,-3 3 0 16,3-1 0-16,-8-2 0 0,-2 3 8 0,3 0-8 0,-1-1 8 0,-2 8-8 16,-1-8 0-16,0-2 0 0,4 9 0 0,4-6 8 15,2-7 13-15,1 4 3 16,0 0 1-16,4-4 0 0,3 4-13 0,0-7-4 16,3 1 0-16,0-1 0 0,4 1-16 0,4-1-4 0,0 0-1 0,-1-2 0 15,4 2 13-15,0 1 10 0,4-10-2 0,-1 9 0 31,1-9-30-31,7 6-6 0,3-3-2 0,0-3 0 16,4 0-34-16,-1 0-6 0,1 0-2 0,3 0 0 16,-3-3-43-16,0 3-9 0,-1-6-1 0,1 3-1 0,-7-3-141 0,3 2-28 0</inkml:trace>
  <inkml:trace contextRef="#ctx0" brushRef="#br0" timeOffset="152832.21">28286 13140 345 0,'-14'6'31'0,"7"-3"-31"0,-4-3 0 0,-3 10 0 16,-7-4 445-16,3-3 83 0,-3 7 17 0,0-1 3 15,0 7-444-15,3-1-90 0,-3-2-14 0,7 9-10 0,0-3 10 0,-1 3 16 16,1 3-4-16,7 3-1 0,-7-3-3 0,7 3 0 15,-3 4 0-15,6-4 0 0,-7-3 22 0,8-3 4 16,-1 3 1-16,4-6 0 0,0 6-22 0,0-13-4 16,4 10-1-16,3-9 0 0,0-4-8 0,0 7 0 15,4-7-10-15,-1 1 10 0,4-10 0 0,4 6 0 0,0-6 0 16,-1-6 0-16,8 3 8 0,-4-10-8 16,0 4 0-16,4-1 0 0,-4 1 13 0,4-4-1 0,0-2 0 0,-4-1 0 15,0-3-12-15,-4 0 9 0,-2-6-9 0,-1 7 8 16,0-1-8-16,-7 0 0 0,0-6 0 0,-4 6 0 15,1-6 8-15,-4 3 0 0,-4-3 0 0,1 0 0 16,-8 6-8-16,4 3 0 0,0-2 0 0,-3 5 0 16,-4-3-16-16,-1 1-3 0,-2 5 0 0,-1 1 0 31,1-1-33-31,2 1-8 0,-6 9 0 0,4-6-653 16,-1-4-131-16</inkml:trace>
  <inkml:trace contextRef="#ctx0" brushRef="#br0" timeOffset="155390.46">26980 10346 1839 0,'0'0'81'0,"0"0"18"0,0 0-79 0,-7 0-20 0,4-6 0 0,-1-4 0 16,4 10 15-16,-3 0-1 16,-1-9 0-16,-3 9 0 0,4-9-14 0,-4 9 9 15,0-10-9-15,0 10 8 0,-1-9 8 0,1 9 2 0,0 0 0 0,-3-7 0 16,-1 7 9-16,1 0 1 0,-1 7 1 0,-3-7 0 16,3 9-3-16,-3-3-1 0,0 4 0 0,-4-1 0 15,4-6-16-15,0 13-9 0,0-7 10 0,0 7-10 16,0-3 0-16,3 2 0 0,1 4 0 0,-1-3 0 15,1 3 0-15,3 0 0 0,-1-1 0 16,5-2-10-16,-1-3 10 0,4-1 0 0,0 1 0 0,4-4 8 16,-1 0-8-16,5-2-10 0,-1-4 10 0,0-3-13 15,3 6 13-15,1-6 0 0,-1-6 0 0,5 3 0 0,-5-4 0 16,8-2 0-16,-8 0 0 0,4-4 0 0,1-3 0 0,-1 7 0 16,-4-7-8-16,4-2 8 0,-3 2 0 0,0 6-9 15,-1-8 9-15,-3 8-8 0,0-5 8 16,-3 5 0-16,3 7 0 0,-4-6 0 0,1 2 0 0,-4 7 0 15,0 0 0-15,0 0 0 0,0 0 0 0,0 0-10 16,0 0 10-16,0 0 0 0,0 0 0 0,3 10 12 16,-3-1 0-16,0 1 0 0,0 5-12 0,0 1 0 15,0-4 0-15,4 4 0 0,-4 3 0 16,0-3 0-16,3-4 0 0,-3 4 0 0,0 3 0 16,0-4 0-16,4-2 0 0,-4 3 9 0,0 2-9 0,-4 1 0 15,4-3 0-15,-3 3 0 0,-1-1 0 0,4 1 0 16,-7 3-10-16,4-3 10 15,-1 0-34-15,-3 0-1 0,4-1 0 0,-1 8 0 16,1-8-93-16,-1-2-18 0,1-3-4 0</inkml:trace>
  <inkml:trace contextRef="#ctx0" brushRef="#br0" timeOffset="155763.15">27640 10221 2386 0,'0'0'106'0,"0"0"22"0,-10 3-103 16,-5 3-25-16,5 3 0 0,-1 7 0 15,-3-3 0-15,4 2-9 0,-5 10 0 0,-2-3 0 16,3 10 9-16,-4-1 0 0,-3 10-9 0,0 3 9 0,-4 3 0 0,0 0 0 16,1 6 0-16,-5 0 0 0,-2-2 12 0,-1 2-4 15,-3 3 0-15,3-2 0 0,-3-4 1 0,3 3 0 16,4 4 0-16,-4-10 0 0,4 6-9 0,-1-9 0 16,1 0-12-16,7-10 12 0,0 4-16 0,3-4 4 15,1-5 0-15,-1 5 1 16,7-9-13-16,4-6-2 0,-3 0-1 0,3 0 0 15,3-4-182-15,1-12-37 0</inkml:trace>
  <inkml:trace contextRef="#ctx0" brushRef="#br0" timeOffset="156186.1">27499 10857 1645 0,'0'0'72'16,"0"0"16"-16,0-9-70 0,0 9-18 0,0-3 0 0,4-4 0 15,-4 7 29-15,3-9 3 0,1 6 0 0,3-3 0 16,-4-4 19-16,8 4 4 0,-4-4 1 0,3 1 0 0,5 6-4 0,-1-6 0 16,3-1 0-16,1 4 0 0,0-4-12 0,-4 4-2 15,3 6-1-15,-3-3 0 0,4 3-12 0,-7 3-2 16,-1-3-1-16,-3 10 0 0,0-4-7 0,0 3-2 15,-7 7 0-15,0-4 0 0,-3 4 3 0,-1 3 1 16,-6-3 0-16,3 2 0 0,-11 1-5 16,7 0 0-16,-3 6-1 0,0 0 0 0,-7-3-11 15,3 3-12-15,4 0 2 16,-3-6 1-16,-1 0 9 16,0 0 0-16,1-3 0 0,3 2 0 15,3 1 0-15,-3-3 0 0,0 3 0 0,3-4 0 0,1-2 0 0,-1 3 0 16,1-1 0-16,2-2 0 0,-2 2 0 0,6-2 0 0,-3-4 0 0,4 7 0 15,-1-7 0-15,4 7-10 0,-3-6 10 0,6-1-10 0,-3 0-6 0,7 1 0 16,-3-1-1-16,3 1 0 16,0-4-33-16,4-3-6 0,3 3-2 0,0-6 0 15,0 0-182-15,4-6-37 0,20-3-7 0,-6-4-2 0</inkml:trace>
  <inkml:trace contextRef="#ctx0" brushRef="#br0" timeOffset="156570.26">28085 10936 2246 0,'-14'0'100'0,"10"0"20"0,-3 0-96 0,0 0-24 0,0 6 0 0,-4-3 0 16,4-3 0-16,-3 9-8 0,-1-2 0 0,0 5 0 15,-3-2 8-15,4 5 0 0,-1 4 0 0,1 6 0 0,-8-6 0 16,7 6 0-16,1 3 0 0,-1-3 0 0,1-3 18 0,-1 10-1 15,4-10 0-15,3 3 0 0,1-6 1 16,3 6 0-16,3-7 0 0,-3 1 0 16,8-3-18-16,-1 3 8 0,3-10-8 0,1 1 0 0,-1-1 8 0,8-3-8 15,0 4 0-15,-1-10 0 0,4 0 0 0,4-7 8 16,7 4-8-16,-4-3 0 0,4-3 19 16,0 5-3-16,-8-11-1 0,1 5 0 15,0-5 5-15,-4 5 2 0,-4-9 0 0,1 1 0 0,-7-7 13 0,-1 6 2 16,1-6 1-16,-8 3 0 0,-3-3-15 0,-3 0-3 15,-4 6-1-15,0-6 0 0,-4 6-5 0,1-3-1 0,-5 0 0 16,-2 3 0-16,-8 0-4 0,0 4-1 0,1 5 0 16,-4 1 0-1,-1-1-36-15,5 7-7 0,-5-3-1 0,5 6-1 16,-5 0-96-16,8 0-19 0,-3 9-4 0</inkml:trace>
  <inkml:trace contextRef="#ctx0" brushRef="#br0" timeOffset="168463.48">20920 15558 172 0,'0'0'8'0,"0"0"1"0,0 0-9 0,0 0 0 16,0 0 0-16,-4-6 0 0,1 2 372 0,3 4 73 15,-4-6 15-15,4 6 2 0,0-3-367 0,0-3-74 16,0 6-21-16,-3-10 9 0,3 10 14 0,0 0 2 16,-4-9 1-16,4 9 0 0,0 0 19 0,0 0 4 15,0 0 1-15,0 0 0 0,0 0-8 0,0 0-2 16,0 0 0-16,-7 0 0 0,4 9-13 0,-1-2-3 16,4 2-1-16,-4 0 0 0,4 1 13 0,0-1 2 15,-3 10 1-15,3-3 0 0,0-4-2 0,0 13 0 16,0-6 0-16,0 6 0 0,0 3-12 0,0 7-2 15,0 3-1-15,0-4 0 0,0 7-8 0,0 0-2 16,0-7 0-16,0 7 0 0,0-10-4 0,3 10 0 16,-3-10-8-16,0 4 12 0,4-1-2 0,-4-5-1 15,4 5 0-15,-4-9 0 0,0 3-1 0,0-3 0 16,0-6 0-16,-4-3 0 0,4-4 4 0,-4 4 0 16,4-6 0-16,0-10 0 0,0 0 6 0,0 0 2 0,0 0 0 0,0 0 0 15,-3-10-20-15,-1-6 0 16,1 4 0-16,-4-10 0 0,0 3 0 0,0-6-16 15,0 3 4-15,3-3 0 0,-6-3 12 0,2 0 15 0,1-4-3 0,0 1-1 16,-3-4-11-16,6-5 0 0,-6 2 0 0,6 3 0 16,1-2 0-16,-1-1 0 0,1-3 0 0,3 4 0 15,0 2 0-15,0-2 0 0,3 2 0 0,1 1 0 16,-1-1 0-16,4 7 0 0,0-6 0 0,0 5 0 16,4-5-20-16,-4 2-10 15,7 1-2-15,-3 0 0 0,-1 6 32 0,4 0 0 0,0-1 0 16,1 8 0-16,-5-1 0 0,8 3 0 0,-1 7 0 0,5-4 0 15,-1 7 0-15,-4-3 0 0,5 9 0 0,2 0 0 0,1-4-9 16,3 8 9-16,0 2-8 0,-6 3 8 0,2 4-12 16,-6-4 4-16,-4 7 0 0,0 3 0 0,-3-1 8 0,-1 8 0 15,-3-1 0-15,0 0 0 0,-3 3 0 0,-4-6-8 16,3 3 8-16,-3 0-8 0,0 0 8 0,-3-3 0 16,3-3 8-16,-7 6-8 0,0-6 8 15,-4 3-8-15,4-3 8 0,-3-7-8 0,-5 7 0 0,1-3 0 16,0-1 0-16,-3-2 0 0,-5-4 11 0,1 7-3 15,0-7 0-15,3 1 0 0,-6-4 20 0,3-3 3 16,-1 7 1-16,-2-10 0 0,3 6-32 0,-4-6 0 16,0 0 0-16,1 0 0 15,-8 0-25-15,4 0-8 0,-4 0-2 0,7-6 0 16,0 6-17-16,4-4-4 0,4 4-1 0,-1-6 0 16,4 6-86-16,3 0-17 0,4-3-3 0,7-3-1 0</inkml:trace>
  <inkml:trace contextRef="#ctx0" brushRef="#br0" timeOffset="169208.15">21371 15583 1094 0,'0'0'97'0,"0"0"-77"0,0 0-20 0,-10 0 0 0,3 0 307 0,7 0 57 16,0 0 12-16,0 0 3 15,0 0-418-15,0 0-83 0,0 0-17 0,0 0-3 32,7-6 81-32,0 6 16 0,0 0 3 0,3 0 1 0,1 0 79 0,0 9 16 0,-4-9 3 0,3 0 1 15,-3 6 41-15,4-3 8 0,-4 4 1 0,3-4 1 16,-2 6-43-16,2 4-9 0,-3-1-1 0,0-2-1 16,-3-1-30-16,-1 1-5 0,1 5-2 0,-1 1 0 0,-3-4 1 0,0-2 0 15,0 6 0-15,0-7 0 0,0 0 2 0,-3-2 1 16,3-7 0-16,0 0 0 0,0 0 1 0,0 0 0 15,0 0 0-15,0 0 0 0,0 0-3 0,0 0 0 16,0-10 0-16,3-5 0 0,1 5-12 0,3-6-8 16,0-2 8-16,0 2-8 0,7-3 0 0,-3 0 0 15,3 0 0-15,3 4-12 0,1-4 3 0,3-6 0 0,-3 6 0 16,3 7 0-16,4-4 9 0,-8 6 0 0,-2-5 8 16,-1 5-8-16,0 1 0 0,0 9 0 0,-4-9 0 15,1 9 8-15,-11 0-8 0,11 6 0 0,6-3 0 16,-6 3 0-16,-4-3 0 0,0 4 0 0,7-4 0 15,-3 3 0-15,-4 3 0 0,0-2 0 0,-4-4 0 0,4 6 0 16,4-2 0-16,-4-4-8 0,-7-3 0 0,0 9 0 16,7 1 8-16,-7-10 0 0,0 6 10 0,-3-3-10 15,3-3 15-15,0 0-3 0,0 0-1 0,-8 6 0 16,1 0-11-16,7-6 0 0,0 0 0 0,0 0 0 16,-7 0 0-16,7 0 0 0,0 0 11 0,0 0-11 15,0 0 0-15,0 0 0 0,0 0 0 0,0-6 0 16,7-3 9-16,0 3-9 0,-3-4 8 0,3-2-8 0,4 2 8 15,-1-6-8-15,1 7 0 0,-1-7 8 0,-3 7-8 0,8-4 0 16,-5-2 0-16,1 5 0 0,-1 1 0 0,1 0 0 16,-4 2-14-1,4-2 5-15,-8-1 9 0,8 10 0 0,-4 0 0 0,3-6 0 16,-3 6 0-16,0 0-8 0,-7 0 8 16,11 6-8-16,3 1 8 0,-3-4 0 0,-4-3 0 0,0 9 0 0,3 1 0 15,1-1 0-15,-4 0 0 0,4-2 0 0,-4 8 0 0,3-2 0 16,1-4-9-16,-4 7 9 0,-4-7 0 0,1 10 0 15,10-3 0-15,-7-3 0 0,-3 2 0 0,-4 4 0 16,7-3 9-16,0-4-9 0,0 4 0 0,0 3 0 16,-4 0 0-16,4-4 0 0,4 1-15 0,0-4 3 15,-11 4 0-15,-4-6 0 16,1-1-29-16,10 0-6 0,7 1-1 0,-4-1 0 16,-6-9-114-16,6 6-23 0,4-6-5 0,-3-6-845 0</inkml:trace>
  <inkml:trace contextRef="#ctx0" brushRef="#br0" timeOffset="169634.49">23128 15203 2304 0,'0'0'51'0,"4"-9"10"0,-1 0 3 0,1-1 0 0,-4-2-52 0,3-4-12 0,4 7 0 0,0-7 0 16,4-3-65-16,-4 3-16 0,4-2-3 0,-4-1-1 16,3 0 62-16,-3 0 13 0,0-6 10 0,0 0-13 0,-3 6 29 0,-1 0 5 15,1 1 2-15,-4 2 0 0,-4 6 23 0,-3-5 5 16,0 12 1-16,-3-4 0 16,-1-2 19-16,-3 9 4 0,0 6 1 0,0-3 0 15,-4 4-52-15,1-4-9 0,-5 3-3 0,1 3 0 0,0 7-12 0,0-6 9 16,-4-1-9-16,8 7 8 0,-1-4 0 0,0 4 0 15,1 3 0-15,6-1 0 0,4 8 26 0,-4-1 5 16,1 3 1-16,-1 0 0 0,8 10-23 0,-8-4-4 16,1 10-1-16,-1 0 0 0,4 0-12 0,3 0 9 15,1-7-9-15,-1 7 8 0,-6-9-8 0,6-4 0 0,11 4 0 16,-7-7-11-16,0 3 11 0,0-3 0 0,4-2 0 0,-1-4 0 16,1-7-20-16,-4 4 0 0,0 0 1 0,3-10 0 31,8 4-94-31,-8-10-19 0,-3-3-4 0,0 0-1 15,0 0-90-15,0 0-17 0,0 0-4 0,4-19-1 0</inkml:trace>
  <inkml:trace contextRef="#ctx0" brushRef="#br0" timeOffset="169854.34">22451 15423 2919 0,'-18'-6'64'0,"15"6"14"0,3 0 2 0,-4 0 2 0,-3-3-66 0,7 3-16 0,0 0 0 0,0 0 0 16,18 3-36 0,3-3-10-16,0 0-2 0,4 6-1 0,10-6 49 0,4 0 11 0,3-6 1 0,8 6 1 0,2 0-4 0,5 0-1 15,6-3 0-15,-3 3 0 0,-3 0-8 0,3-7 0 16,-7 7 0-16,0 0-11 0,0 0 11 0,3 0-12 16,-7 0 12-16,4 0-12 15,0 0-184-15,-3 0-36 0,41-9-8 0,-27-7-2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1:20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2427 8875 2055 0,'0'0'91'0,"-10"-3"19"0,2-3-88 0,5 3-22 0,-8-3 0 0,8 6 0 16,-4-4 30-16,7 4 2 0,-4 0 0 0,4 0 0 15,0 0-23-15,0 0-9 0,0 0 8 0,0 0-8 16,4 10 21-16,6-1-1 0,1-6 0 0,0 7 0 15,-1-1-20-15,-6 1-13 16,6 5 1-16,-6 4 1 0,3 0 11 0,-4 3 16 0,4 0-4 0,-3 12-1 16,-4-5 17-16,-4 5 4 0,-3 4 1 0,4 6 0 15,-8-1-1-15,1 1-1 0,-1 10 0 0,0-10 0 16,4 3-31-16,-3 6 8 0,-1-3-8 0,4-3 0 16,4-3 0-16,-1-6 11 0,4 2-11 15,0-8 10-15,0 2-38 16,0-2-8-16,4-1-2 0,-1-6 0 0,-3-6-133 0,0 6-26 15,0-9-6-15,0-4-1 0</inkml:trace>
  <inkml:trace contextRef="#ctx0" brushRef="#br0" timeOffset="464.34">2381 9368 2257 0,'-7'0'49'0,"4"-3"11"0,-1 3 1 0,-3 0 3 0,7 0-51 0,0 0-13 0,0 0 0 0,0 0 0 16,0 0 0-16,11-7 0 0,-1 7 0 0,1-3 0 15,3-3 0-15,-3 6-10 0,-1 0 2 0,4-3 0 16,7 3 19-16,-6-7 4 0,-5 7 1 0,4 0 0 15,7-3-16-15,-7-3 11 0,1 3-11 0,6-3 10 16,-4 3 4-16,1-4 1 0,7-2 0 0,-8 9 0 0,5-6-15 16,-1 2 0-16,3-2 8 0,-6 6-8 15,10-3 0-15,-10 3-12 0,3 0 3 0,0 0 0 16,-3 3-128-16,-4 3-26 16,4-6-5-16,-4 4-700 0</inkml:trace>
  <inkml:trace contextRef="#ctx0" brushRef="#br0" timeOffset="795.04">2956 8938 1440 0,'-24'-9'128'0,"13"9"-103"0,0-3-25 0,1 3 0 16,6 0 133-16,4 0 22 15,-10 0 4-15,10 0 1 0,0 0-132 0,0 0-28 0,-11 3 0 0,11-3 0 16,0 9 0-16,0 1-8 0,-3-1 8 0,6 3 0 16,1 1 0-16,-4 3 12 0,7-4-1 0,-7 13-1 15,3-6 17-15,4 6 3 0,-7 3 1 0,0-2 0 16,0 2 1-16,0 0 0 0,0 6 0 0,-7-5 0 16,7 5-20-16,-3 1-3 0,-4 2-1 0,7-2 0 15,0-1-8-15,-4 1 0 0,1-1 0 0,-4-2 0 16,3 8 0-16,-3-11 0 0,0 8 0 0,0-5 0 15,3-4 0-15,-3 0 0 0,4 0 0 0,3-3 0 16,0 4 0-16,0-11-11 0,3 7 3 0,4-6 0 16,-3 0-81-1,3-3-16-15,-4-1-3 0,1-2-787 0</inkml:trace>
  <inkml:trace contextRef="#ctx0" brushRef="#br0" timeOffset="1367.01">3129 9064 864 0,'7'-22'38'0,"-7"12"8"0,4-6-37 0,3 10-9 0,-4-6 0 0,-3 2 0 15,11 1 237-15,-8-1 46 0,4 4 9 0,1-3 1 0,2 9-236 0,-3-6-47 16,4 12-10-16,-11-6 0 0,3 3 11 0,8 3 3 16,-8 4 1-16,4-1 0 0,-7 7 0 0,0-4 0 15,0 4 0-15,0 0 0 0,0-4-3 0,0 4-1 16,0 3 0-16,0-1 0 0,-7 1-1 0,7 3 0 15,0-3 0-15,-3 3 0 0,3 3 2 0,3 0 1 16,-3 0 0-16,0 7 0 16,0-1-1-16,0 0 0 0,0 4 0 0,-3 9 0 0,3-7-12 0,0-2 11 15,-7-1-11-15,3 4 10 0,4-4-10 0,0-5 0 16,0 5 0-16,-3-15 0 0,3 6-18 0,0-6-6 16,0 0 0-16,3-4-1 15,-3-5-49-15,0-1-10 0,4-3-1 0,-4-6-770 16</inkml:trace>
  <inkml:trace contextRef="#ctx0" brushRef="#br0" timeOffset="1668.11">3196 9408 2026 0,'0'0'90'0,"0"0"18"0,0 0-86 0,0 0-22 0,0 0 0 0,0 0 0 0,0 0 14 0,0 0-2 15,11-6 0-15,-11 6 0 0,0 0-12 0,3 0 0 16,8 0 0-16,-1 0-10 0,-2 0 10 0,2 0 16 16,1 0-4-16,3 0-1 0,3 0-11 15,-2 0 12-15,-1 0-12 0,7 0 12 0,-4-3-12 0,5 3 0 16,-1-6 0-16,-4 6 0 0,1-3 0 0,7-4 0 15,-8-2 0-15,5 3 0 16,-1 3-52-16,-7-7-4 0,7 1 0 0,-7-1 0 16,0 1-24-16,0 0-4 0,-3-7-2 0,3 10-674 15</inkml:trace>
  <inkml:trace contextRef="#ctx0" brushRef="#br0" timeOffset="1923.15">3676 8919 1728 0,'0'-9'76'0,"0"9"16"0,0 0-73 0,0-10-19 0,-7 10 0 0,7 0 0 16,0 0 150-16,0 0 26 0,0 0 6 0,0 0 1 16,7 10-156-16,-7-1-27 0,0 10-14 0,3 6 2 15,-3 3 12-15,0 7 0 0,0 3 0 0,0 5-9 16,-3 1 9-16,3 10 0 0,-11-7 0 0,4 6 0 15,0 7 0-15,0-7 0 0,-3 3 0 0,-1-2 0 16,-3-1 8-16,10 0-8 0,-10-3 8 0,14-6-8 16,-10-6 0-16,10 6 0 0,-7-7 0 0,14-2-696 15,-4-7-140-15</inkml:trace>
  <inkml:trace contextRef="#ctx0" brushRef="#br0" timeOffset="5354.06">2452 10829 1267 0,'0'0'56'0,"0"0"12"0,0 0-55 0,0 0-13 15,0 0 0-15,0 0 0 0,10 0 116 0,-3 0 21 0,4 0 4 0,0 9 1 16,-1-9-73-16,-6 10-14 0,6-4-3 0,1-3-1 16,-8 7 12-16,4-4 2 0,-3 10 1 0,3-7 0 15,-3 0-10-15,-4 4-1 16,0-4-1-16,0 7 0 0,-4 3-4 0,4 0-1 0,-11 6 0 0,4 3 0 15,0-3-29-15,-3 3-5 0,-1 4-2 0,-3-1 0 16,4 0-13-16,-1-2 0 0,0-1 0 0,8-3 0 16,-8 0 0-16,11-3 0 0,4-3 0 15,3 6-10-15,-4-6 10 0,8-1 0 0,0 4 0 0,-1 0 0 16,4-6-107-16,0 3-16 16,0-10-3-16,4 1-568 0,-4-1-114 0</inkml:trace>
  <inkml:trace contextRef="#ctx0" brushRef="#br0" timeOffset="5766">2261 10951 2012 0,'-21'-6'89'0,"18"3"19"0,-8-3-87 0,8-1-21 16,-5 4 0-16,5-3 0 0,-4 6 33 0,7 0 3 0,0 0 0 0,0 0 0 15,7-9-18-15,4 9-3 0,-8-10-1 0,8 7 0 16,-1-3-1-16,4 3 0 0,0-4 0 0,1 4 0 16,2-3 0-16,-3 6 0 0,7-6 0 0,-6 6 0 15,9-4 5-15,-10 4 1 0,8-6 0 0,-5 6 0 16,1-3-8-16,-1 3-2 0,1-6 0 0,-4 6 0 16,-3 0-9-16,3-3 12 0,0-4-12 0,0 7 12 15,4 0-12-15,-4-3-14 0,-4-3 3 0,8 6 1 16,3-3-5-16,0-3-1 0,4 6 0 0,0-7 0 31,10 4-113-31,-7-3-23 0,-3 3-5 0,7-4-434 0,3 4-86 0</inkml:trace>
  <inkml:trace contextRef="#ctx0" brushRef="#br0" timeOffset="6097.15">3154 10719 1994 0,'0'0'88'0,"0"0"19"0,0 0-86 0,0 0-21 16,0 0 0-16,-4 3 0 0,1 4 15 0,-8 2-2 15,11 0 0-15,-7 10 0 0,4-3-13 0,-8 6 0 0,8-6 0 0,-5 12 0 16,5-9 0-16,-4 6 0 15,3-6 0-15,4 6 0 0,-3 9 0 0,3-9 8 0,0-3-8 0,-7 3 9 16,7 3 7-16,0-2 0 0,0 2 1 0,0 0 0 16,0-3-5-16,-4 3-2 0,4-3 0 0,0 0 0 15,0-6-10-15,0 6 0 16,0-6 0-16,-7 0 0 16,7 0-146-16,-3 0-22 0,3-4-4 0,0-5 0 15</inkml:trace>
  <inkml:trace contextRef="#ctx0" brushRef="#br0" timeOffset="6293.21">3101 11177 2833 0,'0'-9'62'0,"-7"9"13"0,3-7 2 0,4 7 3 15,0 0-64-15,0 0-16 0,0 0 0 0,14 0 0 16,1-3-12-16,2 3-7 0,8 0-1 0,-7-6 0 0,13 3 3 0,-2-3 0 15,6 2 0-15,7-2 0 16,-3-3-25-16,7-1-5 0,-4 7-1 0,0-9 0 16,4 2-117-16,-7-2-24 0,-4-4-5 0</inkml:trace>
  <inkml:trace contextRef="#ctx0" brushRef="#br0" timeOffset="6518.19">3651 10757 1324 0,'0'0'59'0,"0"0"12"16,0 0-57-16,0 0-14 0,0 0 0 0,0 0 0 0,0 0 133 0,0 0 24 16,-10 9 5-16,3 1 1 0,3 5-123 0,4-2-24 15,-10 3-4-15,6 2-2 0,4 1 20 0,-7 6 4 0,3 0 1 0,-6 4 0 16,6 5-11-16,4-6-1 0,-10 1-1 0,10 5 0 16,-11 1 3-16,4-1 1 0,0-3 0 0,0 4 0 15,3-1-10-15,-3-5-3 0,0 5 0 0,7 1 0 16,-10-1-13-16,3-6 0 0,3 7-9 0,-3 2 9 15,0-8-159 1,0 5-25-16,3 1-6 0,-6-7-1 0</inkml:trace>
  <inkml:trace contextRef="#ctx0" brushRef="#br0" timeOffset="7067.25">2163 12014 1612 0,'0'0'144'0,"0"0"-116"0,-8 3-28 0,-2 4 0 0,6 2 126 0,-6 7 19 16,6 3 4-16,4-1 1 0,-7 1-134 0,4 6-26 16,3 4-6-16,-7-1 0 0,3 3 16 0,4 1 0 15,0-1 0-15,-3 0 0 0,3 4 0 0,0-1 0 16,0 1-8-16,0-7 8 0,0 10 0 0,0-4 0 15,3 1 0-15,-3 2 0 16,0-5 0-16,0-4 0 0,0 0 0 0,0-3 0 0,4-6-20 16,3 0 4-16,-7-4 0 0,0-2 0 15,3-4-127-15,-3-2-25 0,0-7-4 16</inkml:trace>
  <inkml:trace contextRef="#ctx0" brushRef="#br0" timeOffset="7310.82">2060 12598 1670 0,'-3'-10'148'0,"3"10"-118"0,0 0-30 0,0 0 0 15,0-3 160-15,0-3 27 0,3-4 5 0,8 1 0 31,-1 6-184-31,5-3-36 0,-5-4-8 0,11 4-2 0,-7-4 15 0,8 1 3 0,-8 6 1 0,7-3 0 16,-7-4-59 0,0 4-12-16,7 3-2 0,-7 3-1 0,-3 0-127 15,3-6-26-15,0 6-5 0,-3 0-308 0</inkml:trace>
  <inkml:trace contextRef="#ctx0" brushRef="#br0" timeOffset="7572.96">2734 12027 2833 0,'-7'-3'62'0,"0"6"13"0,3 3 2 0,-6 0 3 0,6 7-64 0,-6 3-16 0,10 2 0 0,-7 11 0 31,3-4-48-31,4 3-12 0,-7 6-4 0,4 4 0 16,-1-3 26-16,4 2 5 0,-7 7 1 0,3-9 0 16,-3 2-35-16,4-2-6 0,3 9-2 0,-4-10 0 0,-3 4 40 0,4-10 8 15,3 6 2-15,0-8 0 0,0 8 4 0,0-12 1 16,3 3 0-16,-3-6-599 0,7 3-119 16</inkml:trace>
  <inkml:trace contextRef="#ctx0" brushRef="#br0" timeOffset="7941.85">3355 12140 2595 0,'0'0'115'0,"0"0"24"0,0 9-111 0,0 1-28 15,-4 8 0-15,4 7 0 0,-7 1-10 0,7-4-7 0,0 9-2 0,-3-3 0 31,3 0-27-31,0 1-6 0,-7 5 0 0,3-6-1 16,-6 7-14-16,-1-10-2 0,0 12-1 0,4-5 0 16,-3-4 31-16,-1 0 7 0,-3-9 0 0,4 6 1 0,-1 3 17 0,0-9 3 0,1-3 1 0,6-7 0 31,-6 7-151-31,6-7-31 0,-13 4-5 0,17-13-2 0</inkml:trace>
  <inkml:trace contextRef="#ctx0" brushRef="#br0" timeOffset="8210.27">3161 12124 2016 0,'-11'-3'179'0,"8"-3"-143"15,-4 6-36-15,3-3 0 0,4 3 113 0,0 0 16 16,0 0 3-16,4-7 1 0,10-2-133 0,3-1-13 15,8 1-10-15,0 3-1 0,0-7 24 0,10 4-10 16,0-7 10-16,4 7 0 0,0 2-9 0,3-2 9 16,-7 0 0-16,4-1-9 0,-4 7 9 0,1-3 0 15,-12 0 0-15,-6 2-8 0,3 4-8 0,-7 0-2 16,4 0 0-16,-11 4 0 16,4 2-137-16,-4-6-27 0,-7 0-6 0</inkml:trace>
  <inkml:trace contextRef="#ctx0" brushRef="#br0" timeOffset="8731.84">2667 12419 748 0,'0'0'33'0,"0"0"7"0,0 0-32 0,-11 0-8 15,4-3 0-15,4 3 0 0,-8 0 130 0,8 0 24 16,-4-7 5-16,3 4 1 0,-3 3-127 0,7 0-25 16,0-6-8-16,0 6 0 0,0 0 15 0,0 0-3 15,0 0 0-15,0 0 0 0,-3-3 4 0,3 3 0 16,-4-6 0-16,4 6 0 0,0 0 11 0,-7-4 2 15,3 4 1-15,-6 4 0 0,6-4 1 0,-6 0 0 16,-1 6 0-16,-3-3 0 0,3-3-10 0,-3 0-1 0,-7 6-1 0,7-3 0 16,-7-3 5-16,0 7 2 0,3-4 0 0,-7 3 0 15,4-3-2-15,-3 4-1 0,9-7 0 0,-6 6 0 16,0-3-6 0,3 3-1-16,1-3 0 0,3-3 0 0,0 0-16 0,7 0 0 0,3 0 0 15,4 0-580-15,0 0-113 0</inkml:trace>
  <inkml:trace contextRef="#ctx0" brushRef="#br0" timeOffset="12598.9">2406 13541 2343 0,'0'0'104'0,"3"-6"21"0,-3 6-100 0,8-3-25 16,-8-3 0-16,10 6 0 0,-6-3 0 0,-1-4 8 15,-3 7-8-15,11 0 0 0,-4 7 0 0,3-4 0 16,-6 3-9-16,-1-3 9 0,-3 3-16 0,8 4 3 16,-8 6 1-16,-8-4 0 0,5 4 12 0,3 3 0 15,-11-4 0-15,8 4 0 0,-4 6 8 0,3-3 5 0,-6 13 1 16,6-7 0-16,-6 6 2 0,-1 1 1 0,7 2 0 0,-6 4 0 15,-1-3-17-15,4-1 10 0,0 7-10 16,0-3 8-16,4-3-8 0,-4 6 0 0,7-10 0 0,-4-2 0 31,4 8-18-31,-4-8-9 0,4 2-1 0,0-9-1 16,0 3-115-16,0-2-22 0,-7-11-5 0,7-2-1 0</inkml:trace>
  <inkml:trace contextRef="#ctx0" brushRef="#br0" timeOffset="12886.6">2057 13792 2264 0,'-11'-9'100'0,"11"9"21"0,0-9-97 0,0 2-24 0,4 4 0 0,-4 3 0 0,0 0 10 0,7-6-10 15,3-4 12-15,-6 10-12 0,6-3 0 0,5-3 0 16,-1 6-15-16,3 0 5 0,-3 0 10 0,-3 0-8 16,7-3 8-16,3 3-8 0,0-6 8 0,-3 6 0 15,10 0 0-15,-4 0 0 0,1 0 0 0,0 0 0 16,3-4 10-16,4-2-10 0,-7 6 0 0,3-3 0 16,4-3 0-16,-8 0 0 15,4 2-32-15,4-2-8 0,-7-3-3 0,0-1 0 16,-1 1-3-16,8-1-1 0,-7 4 0 0,-1-3 0 15,1-1-15-15,0 7-3 0,3-6-1 0,4 3-726 0</inkml:trace>
  <inkml:trace contextRef="#ctx0" brushRef="#br0" timeOffset="13255.38">3369 13560 979 0,'0'0'87'0,"0"0"-70"16,0 0-17-16,0 0 0 0,0 0 226 0,0 10 42 15,0-1 8-15,0 0 1 0,7 4-213 0,-7-4-42 16,0 1-9-16,0 2-1 0,0-2-12 0,0 5 0 15,0 4 0-15,0-3 0 0,-7-3 19 0,-4 8-2 16,4-2 0-16,0 3 0 0,-3 10 8 0,6-4 2 16,-10 0 0-16,4-3 0 15,-5 3-7-15,5 1 0 0,-1 2-1 0,-3-3 0 0,4 0-19 0,-1-9 0 16,0 6 8-16,1 0-8 0,3-6 0 0,-4 6 0 16,4-6 0-16,4-6 0 0,-8 9-16 0,7-10-6 15,-3 4-2-15,4-7 0 16,3 7-30-16,-7-4-6 0,7-2-2 0,-4-1 0 15,4-9-112-15,0 0-22 0,0 0-5 0,0 0-1 0</inkml:trace>
  <inkml:trace contextRef="#ctx0" brushRef="#br0" timeOffset="13587.92">3076 13639 1440 0,'-24'-7'64'0,"13"4"12"0,-10-3-60 0,7 3-16 0,0-3 0 0,3 2 0 0,0-2 287 16,1 6 54-16,6 0 11 0,4 0 3 16,0 0-329-16,0 0-66 0,11-9-12 0,-4 9-4 0,11-7 45 15,-1 7 11-15,4-3 0 0,4 3 0 0,0-6-13 16,-1 3-1-16,8-3 0 0,-7 6 0 0,3-10 14 0,4 10 0 15,3-9 0-15,4 6 0 0,7-4 0 0,0-2 0 16,-4 3 0-16,7-4 0 0,4 7 15 0,-3-6-4 16,-1-7-1-16,4 7 0 15,3-1-107 1,8-5-22-16,-4 2-4 0</inkml:trace>
  <inkml:trace contextRef="#ctx0" brushRef="#br0" timeOffset="19534.14">16055 8847 748 0,'0'0'67'16,"0"-9"-54"-16,-4-1-13 0,-3 1 0 0,4 3 364 0,3-4 71 16,-4 7 13-16,4 3 4 15,-7-6-395-15,7 6-78 0,-7 0-16 0,0 0-3 0,-3 0 24 0,-5 0 4 16,5 6 2-16,-4-3 0 0,-4 7-3 0,0 5-1 15,-3-5 0-15,0 9 0 0,3-4 42 0,-3 7 8 16,7-6 1-16,-7 9 1 0,3-3-5 0,-3 3-1 16,4 3 0-16,-1 7 0 0,-3-1-4 0,3 1-2 15,1-1 0-15,-1-2 0 0,4 2-18 0,0 1-8 16,3 2 8-16,0-2-8 0,4 2 8 0,4-2-8 16,-1-7 8-16,4 7-8 0,4-1 0 15,6-9 0-15,-2-3 0 0,9 3-11 0,1-6 11 0,7-10 0 16,-1 1 0-16,8-4 8 0,0 3-8 15,3-9 0-15,4 0 0 0,0-9 8 0,3 0-8 0,0-1 0 16,-6-5 0-16,2-4 0 0,-6-6 0 16,3 6 11-16,-3-9-11 0,0 3 12 0,-4-4-2 0,-3 4 0 0,-1-3 0 15,1 3 0-15,-7-3 23 0,-1-1 5 0,-2-5 1 16,-5 6 0-16,-3-7-21 0,-3 1-4 0,-1-1-1 16,1 7 0-16,-4-6 7 0,-4 5 2 0,-6-5 0 0,-4 2 0 15,-1 1-4-15,-2-3-1 0,-1 12 0 0,-7-7 0 16,4 7-3-16,-3 1-1 0,-1-1 0 0,-3 3 0 15,-1 9-27-15,1-2-6 0,0 2 0 0,3 4-1 16,-3-3-179-16,3 9-35 16</inkml:trace>
  <inkml:trace contextRef="#ctx0" brushRef="#br0" timeOffset="19975.82">15737 10472 2718 0,'0'0'60'0,"0"0"12"0,0 0 2 0,0 0 2 0,0 0-60 0,0 0-16 0,0 0 0 0,0 0 0 31,0 0-24-31,4 15-8 0,-1-2-2 0,1-4 0 0,0 7 22 0,-1 3 12 0,-3 6-12 0,0 3 12 16,4 0-12-16,-1 7 4 0,1 2 8 0,-4 7-13 16,3-3 13-16,1 6-9 0,-1-3 9 0,-3 3-8 15,4 6 8-15,-1-9 0 0,4 0 0 0,-3-6 0 16,-1 6 0-16,-3-4 0 0,0-2 0 0,0-4 0 16,0-5-61-16,-3-1-11 0,3 3-1 0,0-3-634 15,0 1-126-15</inkml:trace>
  <inkml:trace contextRef="#ctx0" brushRef="#br0" timeOffset="20666.4">15653 12532 2073 0,'0'0'184'0,"-4"-7"-147"0,1 4-29 0,-1-3-8 16,4-3 115-16,4 6 21 0,-1-4 5 0,4-2 1 31,4 3-151-31,3-4-31 0,4 1-5 0,-1-1-2 0,4 1 47 0,1 0 0 0,-1-1 0 0,0 4 0 0,0-4 12 0,4 7 3 15,-8-3 0-15,5 6 0 16,-5 0-24-16,1 0-5 0,-4 6-1 0,0-3 0 16,-3 4 23-16,-1-4 5 0,-3 6 1 0,0 4 0 0,-3-1-1 0,-1 7 0 15,-6-3 0-15,-1 3 0 0,1 6-2 0,-4 0-1 16,0 3 0-16,-4 0 0 0,-3 7-10 16,-4-7 0-16,4 0 0 0,-7 7 0 0,3-1 0 0,-6 1 10 15,3-7-10-15,-4 6 10 0,0-5-10 0,1-1 0 16,-1-3 0-16,0 3 8 0,0 0 0 0,4-3-8 15,-3 4 12-15,2-7-4 0,1-4-8 0,4-5 0 16,-5 9 0-16,5-10 0 0,3 7 0 0,0-9 0 0,-1 5 0 16,5-5 0-16,3 5 21 0,3-5 9 0,1 2 2 0,-1 1 0 15,8 0-32-15,-1-4 0 0,1 10 0 0,6-10 0 16,1 7 12-16,3-7-3 0,4 1-1 0,3-1 0 16,4-3 4-16,3 4 0 0,4-10 0 0,6 6 0 15,8-3-2-15,0-3 0 0,7 0 0 0,3 6 0 16,-6-6-10-16,-1 0 0 0,-6 0 0 0,-1 0 8 15,-3 0-8-15,0-6-11 0,-1 6 3 0,1 0 0 32,-4 0-73-32,-3 0-15 0,-4-3-2 0,1-3-674 0,-1-1-134 0</inkml:trace>
  <inkml:trace contextRef="#ctx0" brushRef="#br0" timeOffset="25387.8">5094 9562 1972 0,'-21'-19'88'0,"10"13"17"0,1-3-84 0,3-1-21 0,-4 1 0 0,-3 6 0 15,7-4 40-15,3 4 4 0,-6-3 1 0,3 6 0 16,7 0-9-16,0 0-1 0,0 0-1 0,0 0 0 16,0 0-22-16,7-9-4 0,-4 2 0 0,4-2-8 15,4 9 20-15,-4-3-2 0,11 3-1 0,-4-6 0 16,7 6 15-16,-3 0 2 15,3 6 1-15,7-3 0 0,-3-3-6 0,3 9-1 0,0-2 0 0,4 2 0 16,0 0-15-16,10 1-3 0,-7-1-1 0,15 1 0 16,-1 5 19-16,8 1 3 0,-5-3 1 0,8 5 0 15,0 7-23-15,0-6-9 0,4-3 8 0,3 3-8 16,3 6 18-16,1-6-2 0,3 6 0 0,-3-3 0 0,-1 3-16 16,4 0 10-16,4 3-10 0,-1-3 8 0,12-6 0 15,-5 9 0-15,1-3 0 0,7 0 0 0,-4-6 5 0,4 0 1 16,-4 0 0-16,4 6 0 0,-4 0 0 0,3-3 0 15,-2 3 0-15,2 0 0 0,5 3 3 0,-8 1 1 16,0 5 0-16,0 1 0 0,-3-7-9 0,3 9-1 16,4-2-8-16,0 3 12 0,-4 2-12 0,3-2 11 15,5-4-11-15,-1 1 10 0,7 3-2 0,-10-4-8 16,0 1 12-16,3-4-4 0,4 0-8 0,0-3 0 16,-4 1 0-16,-4-1 0 0,1 6 11 0,-4-5-3 15,4 2-8-15,0 0 12 0,-4 10-12 0,0-6 11 16,-3-4-11-16,3 3 10 0,0 1-10 0,0 3 8 0,-10-4-8 0,0 4 8 15,-1 2-8-15,1-5 8 16,-4-4-8-16,0 10 8 0,4-3-8 0,-1-1 0 16,4 4 0-16,-3-3 8 0,-4-1-8 0,4-2 0 15,6-1 0-15,5 4 8 0,-1-4-8 0,-4 1 0 0,5-7 0 16,-5 0 0-16,5 4 0 0,-5-10 8 16,4 3-8-16,-6 0 0 0,-5-6 0 0,-6 6 8 0,-1-6-8 15,1-1 0-15,3 1 0 0,0 0 8 0,0-3-8 16,-3 3 0-16,-1-1 11 0,4 1-3 0,0-3-8 0,0 0 12 15,1-7-12-15,-1 3 0 0,-4 4 0 0,-3 0 0 16,-7-4 0-16,0-2 0 0,4 5 0 0,-8-5 9 16,-3 6-9-16,7-4 0 15,0-2 0-15,0 5-11 0,-4-5 11 16,-3 5 0-16,-3-2 0 0,-1 2 0 0,0-5 0 16,4-1 0-16,-3 1 0 0,-1-1 0 0,1 1 0 0,-8-1 0 15,4 3 0-15,-4-8 8 0,-3 5-8 16,0 0 0-16,-8-2 0 0,1-4 8 0,-4 3-8 0,1-3 0 0,-1 4 8 0,-3-7-8 0,3 6 8 15,-4-3-8-15,1-3 10 0,0 6-10 0,-4-3 8 0,0-3-8 16,0 0 0-16,-3 0 0 0,-4 0 8 0,0 0-8 16,-7 0 0-16,0 0 9 0,0 0 1 0,-7 0 0 15,4-9 0-15,-8 0 0 0,1-1 1 0,-4 1 0 16,-4-7 0-16,-3 3 0 0,-4-8-11 0,-3 2 0 16,-3-3 0-16,-1-3 0 0,0 0 0 0,-3 0 8 15,3 3-8-15,-3-4 0 0,-4 11 0 0,1-4 8 16,-1 10-8-16,4-7 0 0,-4 6 0 0,4 1 0 0,-1 0 0 15,5 6 0-15,3-4 0 0,6 4 0 0,1-3 0 0,7 6 0 16,-3 0-20-16,3 0 1 16,3 0 0-16,4 0 0 15,-7 6-7-15,7-6-2 0,0 0 0 0,7 10 0 0,0-7 8 0,7 6 2 16,0-9 0-16,4 9 0 0,3-9 9 0,0 7 9 0,4 2-13 0,0 1 5 16,-1-1 8-16,5-3-8 0,-5 7 8 0,5-4-8 15,-5 1 8-15,-3 5 0 0,1 1 0 0,-1-3-8 16,-4 2 8-16,-3 1 0 0,1-4 0 0,-5 4 0 15,1 3 0-15,-1-10 0 0,-3 10 9 0,0-3-9 16,-3-1 13-16,0-2-4 0,-1 6-1 0,1-3 0 16,-4-1 0-16,0-2 0 0,0 6 0 15,0-4 0-15,-4 4 0 0,-3 0 0 0,3-3 0 0,-3-1 0 16,0-2 6-16,-3 6 1 0,-1-4 0 0,1 4 0 16,-5-10-4-16,1 7-1 0,0-6 0 0,0 5 0 15,-3-5-10-15,-1 2 0 0,-7-2 0 0,0-4 8 16,-3 3-21-16,0 1-5 0,-4-4-1 0,4-3 0 15,-7-3-110-15,0 0-23 16,-8 0-4-16,1-3-1109 0</inkml:trace>
  <inkml:trace contextRef="#ctx0" brushRef="#br0" timeOffset="26690.93">4279 11259 1864 0,'-3'-10'83'0,"3"10"17"0,0 0-80 0,0 0-20 15,0 0 0-15,7-3 0 0,0-3 28 0,3 6 1 16,4-3 1-16,8-4 0 0,-5 7-30 0,15-3 0 15,-4-3 0-15,8 6 0 0,9-6 16 0,1 6 0 16,4-3 0-16,-1 3 0 0,4-7-16 0,3 7 9 16,8-9-9-16,3 6 8 0,3-7 7 0,1 4 1 15,-4-3 0-15,11 2 0 0,-11-2 7 0,10 0 1 0,8 5 1 0,0-5 0 16,3 0 3-16,4-1 1 16,-4-2 0-16,7 2 0 0,7 7 7 0,1-3 0 15,-1 3 1-15,7-4 0 0,-3-2-13 0,7 6-4 0,3-3 0 0,8-1 0 16,-1 4-20-16,8-3 8 0,-1 3-8 15,4-3 0-15,4-4 11 0,0 7-3 0,3-3 0 0,-4-4 0 16,1 1-8-16,3 9 12 0,0-9-12 0,0 2 12 16,0 7-12-16,4-9 10 0,0 6-10 0,-1 3 10 15,1-7 2-15,-4 4 0 0,-3-3 0 0,-4 6 0 16,3 0-4-16,-6 0 0 0,-4-3 0 0,0 3 0 16,3 0 9-16,-6-6 2 0,-8 6 0 0,-3 0 0 15,-4 0-8-15,4 0-2 0,-3 0 0 0,-1 0 0 16,-7 6 7-16,4-6 2 0,7 3 0 0,-4-3 0 15,4 6-6-15,-3-3-2 0,-8-3 0 0,7 7 0 0,-3-4-2 16,-3 3 0-16,-8-3 0 0,0 4 0 0,4-4-8 0,-4 3 0 16,4-6 0-16,0 6 0 0,-8-3 0 15,1-3-17-15,7 7 4 0,-7-4 1 0,-1-3 35 16,-6 0 7-16,-4 0 2 0,-7 0 0 0,4 0-32 16,-4 0 0-16,0 0 0 0,0 0 0 0,0 0 0 0,0-3 0 15,-7-4 0-15,0 4 0 0,0-3 0 0,-3 0-13 16,-1 3 1-16,1 3 0 0,-1-7 12 0,-3 4 16 15,-3-3-3-15,-4 6-1 0,-8-3-12 0,1-4 8 16,-7 7-8-16,0 0 0 0,-4-9 12 0,0 9-3 16,-6 0-1-16,-1-3 0 0,-3-3-8 0,-1 6 8 15,-6-7-8-15,3 4 8 0,-7-3 0 0,4 3 0 0,-4-3 0 0,0-4 0 16,-3 7 3-16,-1-3 0 0,-3-4 0 0,0 7 0 16,-3-9 7-16,-1 8 2 0,-3-2 0 0,0-3 0 15,0 6-4-15,-3-4-1 0,-4-2 0 0,0 6 0 16,0-3-15-16,-4-1 11 0,-6-2-11 0,2 9 10 15,1-10-10-15,-7 7 0 0,0-3 0 0,-4-3 0 16,4 6 0-16,-4-4 0 0,1-2 0 0,-1-1 0 16,-3 4 0-16,3-3 0 0,-3-1 0 0,0-2 0 15,-1-1 0-15,1 4 0 0,0-1 0 0,-4 1 0 16,4 0 0-16,0-1 0 0,3 1 0 0,4 3 0 16,0 2 0-16,10-2 0 0,1 3 0 0,6 3 0 15,1-6-11-15,3 6-1 0,0 0 0 0,0 0 0 16,10 0-15-16,11 6-3 0,4-6-1 0,7 3 0 0,-1-3 9 0,5 6 2 15,-1-6 0-15,0 4 0 0,1 2 9 0,-5 0 3 16,1-3 0-16,3 7 0 0,-6-4 8 0,-1-3 0 16,-3 6 0-16,-1-2-8 15,-6 2 8-15,-4-6 0 0,0 10 0 0,-7-4 0 0,0 1 10 0,0-1-2 16,-3-6-8-16,-4 7 12 0,-4 5-1 16,4-5-1-16,0-1 0 0,-3 0 0 0,-4 7 1 0,0-6 0 15,3-1 0-15,-3 7 0 0,-4-4-2 0,1-2 0 16,-4 5 0-16,0 1 0 0,0-3-9 0,-8 2 0 15,1 1 0-15,4 3 8 0,-8-7-8 0,-3 4 0 16,-4 3 0-16,0 0 0 0,-7-10-20 0,-7 7 1 0,-6-1 0 16,-1-2 0-1,3-4-74-15,-3 7-15 0,0 3-4 0,-7-10 0 16,-3 1-70-16,-8 5-14 0,-3-5-4 0</inkml:trace>
  <inkml:trace contextRef="#ctx0" brushRef="#br0" timeOffset="27893.9">4096 12588 1555 0,'0'-9'138'0,"7"6"-110"16,-7 3-28-16,7-7 0 0,3 4 225 0,5-3 40 15,-1 6 8-15,7 6 2 16,4-6-267-16,3 0-54 0,7 0-10 0,11-6-3 0,3 6 46 0,11-9 13 0,11 9 0 15,-1-10 0-15,4 4-8 0,8-7 8 0,2-2 0 0,12-1 0 16,2 3 10-16,8-5 6 0,0-1 2 0,10-3 0 16,8 0-1-16,3-3 0 0,0 0 0 0,3 3 0 15,8-3-1-15,-4-10-1 0,4 10 0 16,-1-9 0-16,4 12 1 0,0-13 0 0,4 7 0 0,0-3 0 16,-4 2-16-16,3 1 9 0,5-6-9 0,-5 5 8 15,4 4 0-15,1-3 0 0,6 0 0 0,-4 3 0 16,-2-3 26-16,9 2 5 0,-2 1 1 0,-1-3 0 15,0 3-20-15,-3 3-4 0,3-3-1 0,-3 6 0 0,-8-6-5 16,1 6-1-16,0-6 0 0,-1 6 0 0,1 1-9 0,-11-1 0 16,-7 0 0-16,0-3 8 0,0 3-8 15,-7 0 0-15,-7 4 0 0,-4-4 8 0,-7 6 2 16,1-9 0-16,-4 4 0 0,3 5 0 16,0-6 5-16,0 4 1 0,-3-1 0 0,-4-3 0 15,1 0 3-15,2 4 1 0,-6-4 0 0,0 6 0 0,-4-2-12 0,0-1-8 16,4-3 12-16,0 0-12 0,-4 4 8 0,0 5-8 15,-7-2 0-15,0-4 0 0,1 7 0 0,-1-7 0 16,-7 6 0-16,-7-2 0 0,-4-4 0 0,-3 7 0 16,-3-1 0-16,-4-5 0 0,-4 5 0 0,0-5 10 15,1 5-10-15,-4 7 12 0,0-6-12 0,-1 2 0 16,1-2 9-16,-3 6-9 0,-1-3 9 0,-3-1-9 0,-4 4 12 16,4 3-12-16,-4-6 8 0,-3 6-8 0,3-3 0 0,0-3 0 15,-3 6 0-15,3 0 0 0,-3-4 0 0,3-2 0 16,1 6 0-16,-1-3 0 15,-3 3 0-15,0-6 0 0,-4 6 0 0,0 0 0 16,-3 0 0-16,-4 0 0 0,0-3 8 0,0 3-8 0,-7-7 0 0,0 7 0 16,0-3 10-16,-3-3-10 0,-4 6 8 0,4 0-8 15,-8-6 12-15,4 2-2 0,-3 4-1 0,-4-6 0 16,3 3 2-16,-3-3 0 0,0 6 0 0,0-10 0 16,0 7-11-16,-3-3 12 0,-1-3-12 0,1 9 12 15,-1-10-12-15,-3 4 0 0,0 6 0 0,-3-10 0 16,-5 7 0-16,-2-3 0 0,-4 6-10 0,-8-3 10 15,-2-3-9-15,-1 3 9 0,-3-4-8 0,-4 4 8 0,0-3 0 16,-3 6 0-16,3 0 0 0,0-6-8 0,0 2 8 16,4 4 0-16,3 0 8 0,0-6-8 15,4 6 0-15,4 0 8 0,2-3-8 0,1 3 0 16,4 0 0-16,-1-6 0 0,4 6 0 0,0 0 0 0,7 0 0 0,0-3-12 16,0 3 2-16,7 0 0 0,0 0-6 0,0 0 0 15,0 0-1-15,0 0 0 0,7-7-3 0,7 7 0 16,0-9 0-16,3 9 0 0,5 0 3 0,-1 0 0 15,0-3 0-15,4 3 0 0,-1 3 9 0,1-3 8 16,3 6-12-16,1-3 12 0,-1 4-11 0,-4 2 11 16,1 0-10-16,-7 1 10 0,-4 6 0 0,0-4-9 15,0-3 9-15,0 7 0 0,0 0 0 0,0-4 8 16,-7 4 0-16,1-3 0 0,-5 2-8 16,1 1 8-16,-1-3-8 0,-3 2 8 0,-7 4 0 0,4-3 0 15,-5-4 0-15,1 10 0 0,0-3-16 0,0 0-4 0,-7 0 0 0,-7-1 0 31,-4 11-160-31,-6 2-32 0,-8-3-6 0,0 0-888 0</inkml:trace>
  <inkml:trace contextRef="#ctx0" brushRef="#br0" timeOffset="29450.49">3990 13924 345 0,'-14'3'15'0,"7"3"4"0,3-6-19 0,-6 4 0 0,10 2 0 0,-4 0 0 15,-3-3 245-15,4 7 46 0,-5-10 9 0,8 0 1 16,0 9-263-16,0-9-53 0,0 0-10 0,-3 6-3 16,3-6 28-16,0 0 0 0,0 0 0 0,0 0 0 0,-7 3 53 0,7-3 16 15,0 0 3-15,0 0 1 0,0 0 47 0,0 0 10 16,0 0 2-16,0 0 0 0,0 0-56 0,0 0-12 16,0 0-1-16,7-3-1 0,-7 3-36 0,11-6-7 15,3-3-2-15,7 6 0 0,-7-7-6 0,11-2-2 16,-4 2 0-16,7-2 0 0,4-4-1 0,-8 0-8 15,12-3 12-15,-5 1-4 0,5-1 7 0,6-6 1 16,7 3 0-16,-3-3 0 0,-3 0 4 0,10-4 0 16,-4-5 1-16,4 9 0 0,3-7 0 0,-3 1 0 15,0 0 0-15,7-4 0 16,0 1-1-16,0-1-1 0,4-2 0 0,-1-1 0 0,4-3 3 0,4 7 1 16,-8-7 0-16,11 0 0 0,0-3-2 0,15 0 0 15,-5 7 0-15,1-7 0 0,0 0-9 0,-1-3-1 16,11 3-1-16,1 0 0 0,-1-9-10 0,4 6 12 0,-4-3-12 0,4 3 12 15,0-7-4-15,3 10 0 0,-3-3 0 0,-1 3 0 16,5-6-8-16,-8 9 0 0,4-9 0 0,-4 6 8 16,0 1 5-16,0-5 1 0,4 5 0 0,0 5 0 15,3-6 3-15,-10 6 1 0,3-2 0 0,4 2 0 16,0 0-6-16,7-2 0 0,0 2-1 0,-1 3 0 16,1-8-11-16,7-1 10 0,0 0-10 0,0 3 10 15,-4-3 5-15,4 0 1 0,0 0 0 0,0 0 0 16,0 7-16-16,0-7-12 0,0 0 3 0,-1 0 0 15,1-3 9-15,-3 3 0 0,3-6 0 0,-4 9 8 16,4-9-8-16,-7 6 12 0,-4 0-4 0,4 7 0 0,3-7-8 16,-3 6 9-16,-4-6-9 0,-3 7 10 15,0-14-2-15,-4 7 0 0,-3 7 0 0,3-7 0 0,7 0 0 16,-6 0-8-16,-8-3 12 0,4 9-4 0,-1-2 3 16,1-4 0-16,-4-3 0 0,0 3 0 15,-6 0-1-15,6 0 0 0,3-3 0 0,1 3 0 0,0 0-10 16,0 0 8-16,-4 7-8 0,4-7 8 0,-1 6-8 15,1-6 0-15,-7 10 0 0,-4-4 0 0,-4-6 0 16,1 7 0-16,0-4 0 0,-4 3 0 0,0 4 0 16,-4-1 0-16,1 7 0 0,-4 0 0 0,-7 0 0 0,0 2 0 15,0 1 0-15,0 0 0 0,-4 6 10 0,1 1-10 16,3-1 12-16,-4 3-12 0,-3-3 0 0,0 4 0 16,-11 2 0-16,4-3 0 0,-7-2 0 0,-4 2 0 15,1-3 0-15,-1 7 0 0,0-10 0 0,-3 3 0 0,0 0 0 16,-1 0 0-16,1 4 9 0,-4 2-9 0,-3-3 0 15,0 1 9-15,-4 5-9 0,-4-2 0 16,-2 2 9-16,-5-5-9 0,1 5 8 0,-1 4-8 16,-6-3 8-16,-1 5-8 0,-6-2 0 0,3-3 9 15,0 9-9-15,-4-10 0 0,1 10 8 0,-4-9-8 0,7 9 0 0,-4 0 0 16,-3-6 0-16,0 2 0 0,0 4 0 0,4 0 0 16,-8 0 0-16,4 0 0 0,-4 0 0 0,1 0 0 15,-1 0 0-15,-3 0 0 0,-4-6 0 0,1 6 0 16,-4 0 0-16,-4 0 0 0,4 0 0 0,-7 0 0 15,-1 0 0-15,1 0 0 0,0-3 0 0,-4 3 0 16,0-6 8-16,4 6-8 0,-4-3 0 0,1-4 0 16,-5 4 0-16,5 3 0 0,2-6 0 0,5 3 0 15,3-3 10-15,3 6-10 0,4-10 8 0,0 10-8 0,7 0 0 16,7 0 0-16,0 0 0 0,0 0 0 0,0 0-20 0,0 0 3 16,10-6 1-16,8 3 0 15,-1 3-12-15,5 0-1 16,6-7-1-16,0 7 0 0,0 0 13 0,4 0 2 0,0 0 1 0,0 0 0 15,-1 0 5-15,1 0 1 0,0 0 0 0,7 0 0 0,-4 0 8 0,-3 7-10 16,-1-7 10-16,-2 3-10 0,-1-3 10 0,0 6 0 16,-7-6 0-16,0 0 0 0,1 10 0 0,-1-4 0 15,-4-3 0-15,1-3 0 0,0 6 0 0,-4-3 0 16,3 7 0-16,1-4 0 0,-4-3 0 16,4 3 0-16,-1 10 0 0,1-3 0 0,-4-4 0 0,0 1 0 15,-3 5 0-15,-1 1 0 0,1-4 0 0,-7 7 0 0,3 6 0 16,-7 0 0-16,0-6 0 0,-4 6 8 0,-3-3-8 0,0 3 8 15,-4 4 0-15,-3-7 0 0,0-1 0 0,-3-2 0 16,-1 6 2-16,-7-6 1 0,4-3 0 0,-7 3 0 16,-4-1-3-16,0 1 0 15,1-3 0-15,-5 0 0 16,5-4-80-16,2-2-16 0,-6-4-3 0,10-6-1 16</inkml:trace>
  <inkml:trace contextRef="#ctx0" brushRef="#br0" timeOffset="37011.83">8029 5570 2271 0,'0'0'50'0,"0"0"10"0,-3-6 3 0,3 6 1 0,0 0-52 0,-4-9-12 0,1 5 0 0,-1-2 0 16,4 6 0-16,-3-6 0 0,-4 3 0 0,-1-4 0 16,-2 4 0-16,-4-3 11 0,-4-3 0 0,-3 6 0 15,-4-4-3-15,-3-2 0 0,-4 3 0 0,-6 2 0 16,-5-2 12-16,1 6 3 0,-4 0 0 0,0-3 0 15,-3 3 8-15,-1-6 1 16,-3 6 1-16,4 0 0 0,-4 0-12 0,11 6-2 16,-11-6-1-16,11 0 0 0,6 3 13 0,-3-3 2 15,4 6 1-15,3-6 0 0,8 10-34 0,3-10 0 0,3 9 0 16,0-9-12-16,4 7 12 0,0-4 0 0,7-3 12 16,0 6-12-16,7-6 0 0,0 0 0 0,0 0 0 0,0 0 0 15,7 3 0-15,4-3 0 0,3 0 0 0,14-3 0 16,-3-3 0-16,10 6 0 0,4-10 0 0,10 1 0 0,8 3 0 0,-5 2 0 15,15-5 0-15,-7 3 0 0,11-7 13 16,3-2-4-16,-3 5-1 0,6-6 0 0,-6 13-8 16,-4-6 0-16,-4 3 0 0,-3-4 0 0,-7 1 0 0,0-1 0 15,0 4 0-15,-11-3-11 16,-6 9 11-16,-5 0 11 0,-6-10-3 0,-4 10 0 0,-7 0 0 0,-3 0 0 16,-11 0 0-16,0 0 0 0,0 0 12 0,-4-3 3 15,-6-3 0-15,-4 3 0 0,-11-3-2 0,-3 6 0 16,-4 0 0-16,-3 0 0 15,-11 0-48-15,-7 0-9 0,-7 0-3 0,-21 0-1233 0</inkml:trace>
  <inkml:trace contextRef="#ctx0" brushRef="#br0" timeOffset="39949.83">26254 9437 3236 0,'-11'0'72'0,"4"0"14"0,0-3 3 0,0 3 1 0,-4 0-72 0,1 3-18 0,-1-3 0 0,1 9 0 16,3-9-14-16,3 6-6 0,1 4-2 0,-1-7 0 15,4 6-127-15,0-2-26 0,0-7-5 0,0 0 0 16,4 9-59-16,3-3-11 0,-7-6-2 16,24-12-1-16</inkml:trace>
  <inkml:trace contextRef="#ctx0" brushRef="#br0" timeOffset="40404.42">26871 8775 2772 0,'0'-16'123'0,"4"7"25"0,-4 6-119 0,7-3-29 0,-4-4 0 0,8 1 0 31,-1-1-54-31,8-5-17 0,3 5-3 0,0-5-1 0,4 2 47 0,3-3 10 0,0 7 2 0,4 0 0 16,-4-1-8-16,1 4 0 0,-8 6-1 0,0-3 0 16,0 6 14-16,0 3 11 0,-7 0-13 0,-3 4 5 15,-4-1 8-15,0 4 0 0,0-4 0 0,-7 7 0 16,-3 3 12-16,-1-4-1 0,-3 4-1 0,-7 0 0 15,0 9 9-15,0-3 1 0,-4 3 1 0,0 7 0 16,-3-7-9-16,0 7-1 0,0-7-1 0,0 6 0 16,0-9-10-16,3 10 0 0,0-7 0 0,1 0 0 15,6-2 0-15,1-1 0 0,-1-3 0 0,7-7 8 0,-3 10 4 16,4-6 0-16,3 0 0 0,0 0 0 0,0 0-12 16,3-4 0-16,4 4 0 0,-3 0 0 15,3-3-20-15,4-1 1 0,-1-2 0 0,4 2 0 16,0-5-11-16,4-1-2 0,3 1-1 15,4-4 0-15,0-3-19 0,-1-3-4 0,8-3-1 0,-4-3 0 16,8 3-116-16,-1-4-23 0,28-18-5 0,-17 16-1 16</inkml:trace>
  <inkml:trace contextRef="#ctx0" brushRef="#br0" timeOffset="40845.68">27982 8687 2707 0,'0'0'240'0,"-7"-3"-192"0,0-3-38 0,0 6-10 15,0 0 56-15,0 9 8 0,0-2 3 0,0 2 0 16,3 3-113-1,1-2-22-15,-1 6-5 0,1 2-1 0,-4 1 26 0,3 6 4 0,1 0 2 0,-4-6 0 16,3 9-2-16,1-9-1 16,-1 6 0-16,1-6 0 0,3-9 32 0,0-1 13 0,3 3-11 0,1-2 11 15,-4-1 0-15,7-6 0 0,-4 4 0 0,4-4 10 16,0-3 18-16,4 0 4 0,-1 0 1 0,1 0 0 16,3 0-10-16,0 0-3 0,0 6 0 0,8-3 0 0,-5 3-20 15,4-2 0-15,4 2 0 0,0 10 0 0,-1-4 0 16,1 4-8-16,-7 3 0 0,3-1 0 0,0 1 8 0,-3 3 0 15,-1 0 0-15,-2-6 0 0,-5 3 0 0,1-1 0 16,-1 1 0-16,-6-3 0 0,-1 3 0 0,-6-4 0 16,-1-5 0-16,-3 6 0 0,0-4 0 0,0 4 0 15,-3-4 0-15,-5-5 0 0,1 8 0 0,-3-5-10 16,-5-1 10-16,-2-6 0 16,-1 3-153-16,-3-2-24 0</inkml:trace>
  <inkml:trace contextRef="#ctx0" brushRef="#br0" timeOffset="41036.92">27898 8725 3034 0,'7'-3'67'0,"-4"-4"13"0,4-2 4 0,4 0 1 0,-1 9-68 0,8-10-17 0,0 7 0 0,10-3 0 16,7-4 0-16,4 4-19 0,3 3 4 0,4-3 1 31,4 3-48-31,-4-4-10 0,-1 4-1 0,-2-3-1 0,-4 6-78 0,-4 0-15 0,-3 0-3 0,-4 0-867 16</inkml:trace>
  <inkml:trace contextRef="#ctx0" brushRef="#br0" timeOffset="41348.94">26391 11437 2977 0,'-10'7'132'0,"10"-7"27"0,-11 3-127 0,4 3-32 0,0-6 0 0,7 0 0 31,0 0-36-31,0 0-14 0,0 0-2 0,0 0-1 16,0 0-2-16,11-9 0 0,-1-7 0 0,4 7 0 15,0-1-173-15,1-6-36 0,20-2-6 0,-7-1-2 0</inkml:trace>
  <inkml:trace contextRef="#ctx0" brushRef="#br0" timeOffset="41849.39">27354 10434 2941 0,'-14'-10'130'0,"14"10"27"0,-7-6-125 0,4 3-32 16,-8 3 0-16,8 0 0 16,3 0-59-16,0 0-17 0,-4 9-4 0,1 1-1 0,3 2 45 0,0-2 8 15,0-1 3-15,3 7 0 0,-3 0 13 0,0-4 4 16,0 4 0-16,0-1 0 0,0-2 8 0,-3 3 0 16,-1-4 0-16,-3 4 0 0,0 3 0 0,-4-4 11 15,-3 1-3-15,0-3 0 0,0 5 3 0,0-8 0 16,0 6 0-16,3-1 0 0,4-2 24 0,-3-4 5 15,-1 7 0-15,4-7 1 0,3 1-20 0,1-1-4 16,-1-3-1-16,4-3 0 0,7 7-16 0,4-10 0 16,3 6 0-16,7-6 0 0,4 3 0 0,0-3 0 0,-1 0 0 0,1 0-9 15,0 0 1-15,-1 0 0 0,1 0 0 0,-4 7 0 16,4-7 8-16,-4 9-8 0,0-9 8 0,-3 9-8 16,3 1 0-16,-7-1 0 0,0 1 0 15,4 5 0-15,-4-5 8 0,0 5 0 0,-3-2 0 0,-4 3 0 16,0 9 0-16,0-6 0 0,4-1 0 0,-8 7 0 15,1-6 0-15,-4 6 11 0,3-3-3 0,-3 3 0 16,-3 0-8-16,-4-3 8 0,-1 3-8 0,-2 1 8 16,-1-8 0-16,1 7 0 0,-4-6 0 0,-1 6 0 15,-2-6-8-15,-1 0 0 0,1-3 0 0,-1-4 0 16,-3 4 0-16,3-7-17 0,-3 1 4 0,3-4 1 31,-3-3-141-31,-4-3-28 0,1 0-6 0,3-9-1 0</inkml:trace>
  <inkml:trace contextRef="#ctx0" brushRef="#br0" timeOffset="42084.25">27129 10594 3258 0,'0'0'72'0,"3"-6"14"0,4-1 3 0,0 4 3 0,7-6-74 0,4 2-18 15,7-2 0-15,3 0 0 16,4-1-40-16,3 1-12 0,0-1-3 0,4 1 0 16,0 0-22-16,3 2-5 0,8-2-1 0,-1 9 0 15,4-9-18-15,-4 9-4 0,-3-7-1 0,0 4 0 16,-4 3-19-16,1 0-4 0,-12-6-1 0,1 6 0 16,-4 6-117-16,1-6-23 0,13 0-5 0,-7 3-1 0</inkml:trace>
  <inkml:trace contextRef="#ctx0" brushRef="#br0" timeOffset="48244.82">17099 9286 403 0,'-7'-9'17'0,"4"9"5"0,-1-3-22 0,-3-4 0 0,0 7 0 0,0-3 0 16,3-3 279-16,4 6 51 0,0 0 10 0,0 0 3 16,0 0-266-16,0 0-53 0,0 0-10 0,0 0-2 15,11 0 16-15,0 0 4 0,6 0 1 0,1 0 0 16,3 0-20-16,7 0-4 0,0 6-1 0,4-3 0 15,7-3 7-15,0 7 1 0,7-4 0 0,-1-3 0 16,1 6-16-16,4-3 0 0,-1 3 0 0,1-2 0 16,-1 2 0-16,4-6 0 0,3 9 8 0,1-9-8 15,6 7 11-15,4-4-1 0,7-3 0 0,0 6 0 16,0-6 6-16,11 0 2 0,7 0 0 0,3 0 0 16,7 0 8-16,4-6 2 0,4 3 0 0,6-4 0 15,8-2-15-15,3 3-2 0,0 2-1 0,3-2 0 0,1-3-2 0,3 6 0 16,0-4 0-16,0-2 0 15,0 3-8-15,0 3 0 0,0-4 0 0,3 7 0 0,1-3 0 16,0-3 0-16,6 3 0 0,-3-4 0 0,1-2 0 16,6 9 0-16,3-9 0 0,-6 6 0 0,-7-4 17 0,3 1 11 15,7 3 3-15,-7-3 0 0,-7 2-31 16,7 4 0-16,4-6 0 0,3 3 0 0,-10 3 0 0,3-6 0 16,7 6 0-16,-11 0 0 0,-6-3 0 15,-4-4 14-15,3 7-2 0,-6 0-1 0,-8-3-11 0,-3-3 8 16,-3 6-8-16,-1-6 8 0,-7 3-8 0,-6 3 8 15,-12-7-8-15,-3 7 8 0,-3-9-8 0,0 6 10 16,-4-4-10-16,-4-2 10 0,-3 9 1 0,-3 0 0 16,-11-3 0-16,0-3 0 0,-8 6 17 0,1-10 3 0,-7 10 1 0,3-9 0 15,-6 3-32-15,-1 2 8 0,-3-2-8 0,-4 3 0 16,-7-3 18-16,-3-4 1 0,-4 10 0 0,-4-3 0 16,-3-3 10-16,-7 6 3 0,0 0 0 0,-7-6 0 15,-3 2-8-15,-1-2-2 0,-6-3 0 16,-1 6 0-16,-3-4-6 0,0 4 0 0,-4-6-1 0,4 3 0 15,-4-4-3-15,4 1-1 0,-4 3 0 0,1-4 0 16,-1-2 3-16,0-4 1 0,0 0 0 0,1 7 0 16,-1-4-2-16,-3-2 0 0,3 5 0 0,0 1 0 15,1-1-13-15,3 1 11 0,3 3-11 0,0-4 10 16,4 1-10-16,0 3 0 0,0-4 9 0,0 10-9 16,3-9 0-16,4 9 0 0,0-3 0 0,0 3 0 15,7 0 0-15,0 0 0 0,0 0 0 0,0 0-8 0,0 0 8 0,0 0 0 16,0 0 8-16,0 0-8 0,0 0 0 0,11 0-15 15,-1 0 3-15,4 0 0 0,4 3 3 0,0-3 1 16,-1 0 0-16,4 9 0 0,1-3 8 0,2 4 0 16,-2-4 0-16,-5 4-8 0,1-7 8 0,-1 6 0 15,-2 0 0-15,-5 1-8 0,1-4 19 16,-4 4 4-16,3-1 1 0,-6 0 0 0,3 1-16 0,-4-1 0 16,5 1 0-16,-5 5 0 0,-3-5-8 0,4-1-5 15,-1 1-1-15,-3-1 0 0,4-3 14 0,-4 10 0 16,3-4 12-16,-3-2-12 0,0 5 13 0,-3-5-4 15,-1 9-1-15,4-4 0 0,-3-2-8 0,-1 3 12 16,-3-1-12-16,0-2 12 0,0 3-12 0,-7 2 10 16,3-2-10-16,-3-3 10 0,-4 2-10 0,-3 4 0 0,-3-3 9 0,2-4-9 15,-6 4 8-15,0-7-8 16,0 7 8-16,-4-3-8 0,4-4 0 0,0 7-10 16,-4-7 1-16,4 0 0 15,-4 1-130-15,0 6-25 0,0-7-6 0,-6 0-984 0</inkml:trace>
  <inkml:trace contextRef="#ctx0" brushRef="#br0" timeOffset="49416.17">16376 12917 2286 0,'-21'0'101'0,"10"0"21"0,8 7-98 16,3-7-24-16,0 0 0 0,0 0 0 0,0 0 0 0,0 0-20 0,10-7 3 0,8-2 1 15,3 6-7-15,7-10-1 0,4 4 0 0,0-4 0 16,0-2 24-16,3-4 13 0,4 3-1 0,3-12-1 16,7 3-3-16,4-3 0 0,4 3 0 0,6-7 0 15,1 1 4-15,-1 3 0 0,1-7 0 16,6-2 0-16,8 2-12 0,3 1 0 0,4-7 0 0,-1 0 0 16,1-3 0-16,3-3 0 0,0-6 0 0,11-1 0 15,7 1 0-15,0 0 12 0,3 6-2 0,11-3 0 16,4-4-10-16,3 1 0 0,0 0 0 0,7-1 0 0,3 1 0 15,1 0 0-15,-4-4 0 0,7 4 0 16,-3 6 0-16,3-3 0 0,-4 3 0 0,1-3 0 0,-1 3 0 16,-2-4 0-16,-1 4-9 0,0 0 9 0,-7-3 0 0,0 6 0 15,-7-9 0-15,3 12 0 0,1-3 0 0,-5 0 0 16,-6 0 8-16,0 1-8 0,-3 5 19 0,-1-6-3 16,4-6 0-16,-7 3 0 0,-4 3 2 0,-3 0 0 15,7 0 0-15,-4 0 0 0,-3 7-18 0,-4-7 10 16,-10 6-10-16,3-6 8 0,11 7-8 0,-11-4 0 15,-7 9 0-15,-7-2 0 0,-3-1 0 0,-11 10 8 16,-1-3-8-16,-2 3 0 0,-1 6 8 0,-3-9-8 16,-7 9 8-16,0-6-8 0,0 9 20 0,-7 4 0 15,-4-7-1-15,-3 3 0 0,-1 1-3 0,1 2 0 0,0-3 0 16,0-2 0-16,3 2-5 16,0 3-2-16,11-2 0 0,-7-1 0 0,0 7-9 0,3-4 0 0,-7-3 0 15,4 7 0-15,-4 0 0 0,1-1 0 0,-12 1 0 16,1 3 0-16,0-4 0 0,-8 7 0 15,1-3 11-15,-4-4-11 0,0 10 14 0,-3-9-3 0,-4 9-1 0,4-6 0 16,-8 3 2-16,4 3 0 0,-3-7 0 0,-1 4 0 16,4-3-12-16,0 6 10 15,0-10-10-15,0 10 10 0,0-3-10 0,4-3 0 0,-4 0 0 0,4 3 0 16,-1-4 0-16,1 4 0 0,-4 3 0 0,3-6 0 16,1 6 0-16,-7-3 0 0,3-3 0 0,-4 2 0 15,-3 4 0-15,0 0 8 0,0-6-8 0,0 3 8 16,0 3 6-16,-7-6 1 0,0-4 0 0,-4 10 0 15,1-9-2-15,-1 9 0 0,-3-6 0 0,-3 6 0 16,-1-4-13-16,-3-2 9 0,0 3-9 0,-4 3 8 16,0 0-8-16,0 0 8 0,-3-6-8 0,-3 6 8 0,-1 0 12 15,0 0 3-15,4 0 0 0,-4 0 0 0,4 0-14 16,0 0-9-16,3 0 12 0,0 0-12 0,8 6 8 0,-1-3-8 16,4 3 0-16,0-6 0 0,7 4 0 0,0-4 0 15,7 0 8-15,0 0-8 16,0 0-28-16,10 0-8 0,4 0-3 0,4 0 0 15,7 0 8-15,3-4 2 0,0-2 0 0,7 3 0 16,4-3 1-16,0 6 1 0,0-3 0 0,0-4 0 0,-4 4 19 0,0-3 8 16,0 0-8-16,-3 3 8 0,-4-4 0 0,1 7 0 15,-5-9 0-15,-3 9 0 0,-3 0 0 0,0 0 12 0,-4 0 0 16,0 0-1-16,0 0 15 0,-7 0 3 0,4 6 1 0,-4-3 0 16,-7-3-3-16,0 0-1 0,0 0 0 0,0 10 0 15,3 5-8-15,-3-5-2 16,-3 5 0-16,-1-2 0 0,-3 9-16 0,0-3 0 0,-3 0 0 0,-1-1 0 31,-3 11-28-31,0-4-10 0,-4 3-2 0,-3 6 0 16,-7-5-174-16,-1 11-35 0,-45 33-7 0,4-20-2 0</inkml:trace>
  <inkml:trace contextRef="#ctx0" brushRef="#br0" timeOffset="50460.1">16944 11061 1846 0,'-11'0'40'0,"4"9"9"0,-10-9 2 0,3 7 1 0,-8-4-41 0,5 3-11 15,6-3 0-15,-3 4 0 0,3-7 16 0,11 0 2 16,0 0 0-16,8 3 0 0,2 3 30 0,8 0 7 0,3-3 1 0,11-3 0 16,3 0-16-16,11-3-2 0,0-3-1 0,10 0 0 15,8 3-4-15,6-4-1 0,8 7 0 0,3-3 0 16,0-3-20-16,4 3-12 0,-1 3 12 0,5-7-12 16,6 7 0-16,-3 0 0 0,6 7 0 0,-2-4 0 15,6-3 0-15,4 0 0 0,10 0 0 0,4-3 0 16,4-4 23-16,3-2-3 0,7 9 0 0,0-9 0 15,0-1 10-15,3 4 2 0,4-3 0 0,8-1 0 16,-1 1-15-16,3 6-2 0,5-4-1 0,2-2 0 0,5 3-6 16,-1-4 0-16,-7 10-8 0,4-9 12 15,0 6-12-15,-4-4 0 0,0-2 0 0,-3 0 0 16,-4-1 0-16,-3 4 0 0,-4 3 0 0,-7-3 0 0,-7 2 19 16,0-2 1-16,0-3 0 0,0-1 0 0,0 7 3 15,-7-3 1-15,-7-4 0 0,3 4 0 0,0 6 3 0,-6-9 1 16,-4 6 0-16,-8-4 0 0,1 4-15 0,-4-3-2 15,8 3-1-15,-12-3 0 0,-2-1-10 0,-8 4 12 16,0-3-12-16,-3 6 12 0,-1-3-12 0,-6-4 0 16,-4 7 9-16,-4 0-9 0,-6-3 0 0,-8 3 0 15,-7 0 0-15,1 0 0 0,-8 0 8 0,-3 0-8 16,3-6 8-16,-7 6-8 0,-3 0 11 0,0 0-3 16,-4-3 0-16,4-3 0 0,-8 6 2 0,1 0 0 15,-1-3 0-15,-2-4 0 0,-5 7-10 0,-3-3 12 16,4-3-12-16,-1 0 12 0,-3 2-3 0,-3-2 0 15,-1-3 0-15,5-1 0 0,-5 7-1 0,1-6 0 0,-4-4 0 0,0 4 0 16,-4-1-8-16,4 1 10 0,-3 0-10 0,3-1 10 16,-8 1-10-16,1-1 0 0,-3 1 0 0,-8 3 8 15,1-4-8-15,-5 1 0 0,-2 0 0 0,-1-1 0 16,-3 4 0-16,3-4 0 0,-3 1 0 0,3 0 0 16,-3 5 12-16,0-5-2 0,-4-3-1 0,4 8 0 15,0-2 2-15,-1-3 0 0,1 6 0 16,3-4 0-16,4-2-11 0,0 9 0 0,0-9 9 0,0 9-9 15,3-7 0-15,4 4 0 0,3 3 0 0,1 0 0 16,-1-6-13-16,4 6-1 0,7 0 0 0,0 0 0 16,0 0-4-16,0 0-1 0,0 0 0 0,11 6 0 0,6-6-2 15,1 3-1-15,3 4 0 0,4 2 0 0,7 0 13 0,-1-2 9 16,5 5-12-16,-1-2 12 0,0-4-17 0,4 9 3 16,0-5 1-16,0-1 0 0,3 1 13 15,0-1 0-15,-3-6 0 0,-4 10 0 0,1-1 0 0,-1-2-12 16,-3-1 3-16,-4 7 1 0,-3 0 8 0,-1-4 14 15,-10 4-3-15,4-4-1 0,-7 4 3 0,-4 3 1 16,0-4 0-16,-4 1 0 0,1-3 6 0,-8 2 2 16,1-2 0-16,-4 3 0 0,-4-1-5 0,1-2-1 15,-5 2 0-15,-2-5 0 0,-1 9-16 0,-7-4 0 16,4-2 0-16,-3 3 0 16,-12 2-156-16,-6-2-26 0</inkml:trace>
  <inkml:trace contextRef="#ctx0" brushRef="#br0" timeOffset="54868.23">21071 15141 1382 0,'0'0'123'0,"-3"0"-99"0,-1-10-24 15,1 1 0-15,-1 6 299 0,4-4 54 16,0 7 11-16,0-9 3 0,4 9-306 0,-4 0-61 0,7-6-12 0,0 6-2 16,4 6 2-16,-1-6 1 15,1 9 0-15,-1 7 0 0,4 3 11 0,-3 6-12 0,0 3 12 0,3 7-12 16,-4-4 4-16,1 13 0 15,-4 0 0-15,3 0 0 0,-2 3 8 0,-5-3 0 0,1 6 0 0,-4-6 0 16,-4-7 0-16,4 11 0 0,-7-8 0 0,0-2 8 16,0-4-8-16,-4 1 8 0,4-7-8 0,-3-3 8 15,-1-3-8-15,1-3-16 16,-1 3 4-16,0-10 0 0,4-2-213 16,-3-4-43-16,-8-6-9 0,0-6-2 0</inkml:trace>
  <inkml:trace contextRef="#ctx0" brushRef="#br0" timeOffset="55247.4">21050 15022 2865 0,'0'-16'127'0,"0"6"26"0,4 1-122 0,3 0-31 15,-4-7 0-15,11 7 0 16,4-4-39-16,0-9-13 0,3 10-4 0,4-14 0 15,6 8 12-15,-6 2 1 16,0 3 1-16,-4-2 0 0,4-1 28 0,-4 7 6 0,-4-1 8 0,5 1-13 0,-5-4 13 0,1 7 0 16,0-3 0-16,-1 2 0 0,-3 7 0 0,4 0 0 15,0 7 0-15,-4 2 0 0,3 0 0 0,-3 1 0 16,4 6 0-16,-4 2 0 0,4 1 0 0,-8 6 0 0,4 3 0 16,-3-2 0-16,3 2 8 0,-7 0-8 15,0-3 0-15,-3 3 0 0,3-3 8 0,-4 4-8 0,-3-4 0 0,0 3 0 16,0-9 8-16,-3 6-8 0,-4 0 0 0,0-3 0 15,-4 3 0-15,1-6 0 16,-5 3 0-16,1-3 0 0,-3-7 8 0,3 4-8 0,-8 3 9 0,5-4-9 16,-1-2 14-16,-3-4-3 0,0 4-1 0,0-4 0 15,0 1 4-15,3-7 1 0,-7-3 0 0,4 6 0 16,0-12-4-16,0 6-1 0,0-10 0 0,-1 7 0 16,8-3-28-16,-3-4-6 0,2 1 0 0,1 3-1 31,7-4-102-31,0 7-20 0,0-3-4 0,7 6-519 0,0 0-104 0</inkml:trace>
  <inkml:trace contextRef="#ctx0" brushRef="#br0" timeOffset="55944.92">22031 15128 2368 0,'0'0'52'0,"0"0"12"0,0 0 1 0,0 0 1 0,-11 3-53 0,11-3-13 0,0 0 0 0,0 0 0 0,-7 0 12 0,7 0 0 15,0 0 0-15,0 0 0 0,0 0 8 0,0 0 0 16,0 0 1-16,4 10 0 0,3-4 3 0,-4 3 0 16,-3-9 0-16,4 7 0 0,0-4 3 0,-1 6 1 0,-3-9 0 0,4 6 0 15,-1 4-7-15,-3-10-1 0,0 0 0 0,0 0 0 16,0 0-20-16,0 0 0 0,0 0 0 15,0 0 0-15,0 0 17 0,0 0-1 16,7 0 0-16,0 0 0 0,4 0 7 0,-4-6 1 0,0 2 0 0,7-5 0 16,4 0-14-16,-4-7-2 0,-4 7-8 15,8-7 12-15,3-3-12 0,0-6 0 0,4 6 0 0,-4-6 0 16,-3 6 0-16,3-3 0 0,7 0 0 0,-3 4 0 16,0 5 12-16,-8-3-3 0,1 7-1 0,-4 3 0 15,0-4-8-15,0 10 0 0,-3 0 0 0,6 7 0 16,-2-4 0-16,-1 3 0 0,0 3 0 0,0 1 0 15,0 5-10-15,0-2-4 0,0 3-1 0,-3 2 0 0,6-2 15 16,1-3 0-16,-4 9 0 0,-3-10 0 16,-4 7 0-16,3-3 0 0,5 2 0 0,-8-2 0 0,-4-3 0 0,4 2 0 15,0-5 0-15,0-1 0 0,-3 1 12 0,-1-1-4 16,4-3 0-16,-3-3-8 0,3-3 10 0,-7 0-10 16,0 0 8-16,7-3-8 0,4-3 16 0,-4-3-3 15,-4-1 0-15,-3 1 0 0,0-7-13 0,4 4 0 16,10-4 0-16,-4 3 0 0,-3-9 8 0,1 10-8 15,2-7 0-15,-3-3 0 0,-3 3 0 16,6 0 0-16,1 1 0 0,3-1 0 0,-3-6 0 16,-1 6 0-16,4 3 0 0,0-3 0 0,4 4 0 0,-4 5 0 15,0-2 0-15,4-4 0 0,-1 7 0 0,1 6-10 16,0-4 10-16,-4 1-8 0,4 3 8 0,-1 3 0 0,1 0 0 16,-1 3 0-16,-2 3-12 0,2 10 0 15,1-3 0-15,-4 2 0 0,4 4 3 0,-4 6 0 16,-4-6 0-16,4 9 0 0,-7 0 9 0,0 4 0 0,1-4 0 15,-1 6-8-15,0-2 8 0,-4 9-12 16,1-7 12-16,3-3-12 0,0 1-4 0,0-4 0 0,0 0-1 0,4-9 0 31,-1 6-28-31,1-6-6 0,-1-3-1 0,1-4 0 16,-1-6-120-16,5 4-24 0,-5-4-4 0</inkml:trace>
  <inkml:trace contextRef="#ctx0" brushRef="#br0" timeOffset="56685.98">23760 15006 1494 0,'0'0'32'0,"-7"9"8"0,3 1 0 0,0-1 3 0,1 7-35 0,-1-1-8 0,1-2 0 0,-1 3 0 16,4 2-38-16,-3 1-10 0,3-3-1 0,0 3-1 0,0 6 93 0,0-6 18 16,0 9 4-16,0-9 1 0,0 6 59 0,0-6 12 15,3-1 3-15,-3-2 0 0,7 3-61 0,-3-10-12 16,-1 7-3-16,1-7 0 0,0 7-41 0,3-3-9 16,-7-4-2-16,3 0 0 0,1-2 4 0,-4 2 0 0,0 1 0 0,-4-1 0 15,4 0 16-15,0 1 3 0,0-1 1 0,-3 4 0 16,3-4 16-16,0 1 3 15,-4-7 1-15,4 6 0 0,0 1-23 0,4-4-4 0,-4-3-1 16,0-3 0-16,0 0-19 0,0 0-9 0,0 0 8 0,0 0-8 16,0 0 24-16,0 0 0 0,0 0 0 0,0 0 0 15,0 0 2-15,0 0 0 0,0 0 0 0,-4-3 0 16,1-7-10-16,-1 1-1 0,-3 0-1 0,3-7 0 16,-6 6 14-16,3-5 2 0,0 2 1 0,-4-6 0 15,4-3-19-15,0 1-4 16,0-5-8-16,0 8 12 0,3-11-1 0,1-2-1 0,-1 9 0 0,-3-9 0 15,4 3 2-15,3 2 0 0,-4-2 0 0,4 0 0 16,0 3-4-16,0-3 0 0,0 9 0 0,0-9 0 16,4 3-8-16,-1-1 0 0,-3-2 0 0,0 0-11 15,4-3 35-15,-1-1 6 0,-3 1 2 0,4 3 0 16,-4 0-32-16,3-7 0 0,-3 10 0 0,4-3 0 0,-4 3 0 0,0 3 0 16,0-3 0-16,0-1 0 0,3-2 0 0,-3 9 0 15,4-6-8-15,-4-3 8 0,7 3 0 0,-3 0 14 16,3-3-1-16,-4 3 0 0,4 3-13 0,4-10-10 15,-1 14 2-15,1-11 0 0,0 11 8 0,3-8 9 16,3 8-1-16,-3-1-8 0,1 0 0 0,6 3 0 16,-4-3 0-16,4 4 0 15,1 5 0-15,-5-2 0 0,1-4 0 0,0 10-12 0,-1-4 12 0,1 7 0 16,-1-3 0-16,1 3-9 16,-7-3-17-16,3 6-3 0,0 0-1 0,-3 0 0 0,3 0 30 0,-4 6 0 15,1-3 0-15,3 6 0 0,-4-2-13 0,5 2 3 16,-1 1 1-16,0 5 0 0,0-2-6 0,0-4-1 15,0 7 0-15,4 3 0 16,-4-4-28-16,0 4-5 0,0-3-2 0,-3 3 0 16,-1 0-7-16,1 6-2 0,-4-7 0 0,-4 1 0 15,-3 0-115-15,0 6-23 0,0-6-5 0,-7 0-1 0</inkml:trace>
  <inkml:trace contextRef="#ctx0" brushRef="#br0" timeOffset="57001.21">23513 14871 2833 0,'-18'-9'125'0,"7"9"27"0,1 0-122 0,3 0-30 0,0 0 0 0,0 0 0 16,7 0-46-16,0 0-15 0,0 0-3 0,7 9-1 15,0-3 27-15,3-3 6 0,-3 4 0 0,4-4 1 0,0-3 31 0,-1 6 0 16,1-3 0-16,-1 4 0 16,1-7 20-16,0 3 9 0,-4-3 3 0,7 0 0 0,-4 0 51 0,8 0 10 15,-4 0 3-15,7 0 0 0,0-3-69 16,8 3-14-16,2-7-2 0,5-2-1 0,-1 6-18 0,4-4-4 16,7 4-1-16,-4-3 0 15,11 0-142-15,-4 3-28 0,-3-4-5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2:32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16379 8703 2098 0,'0'0'46'0,"8"-6"10"0,-5-4 1 0,1 1 3 0,-4-1-48 0,3 4-12 0,-3 6 0 0,0 0 0 16,0 0 0-16,0 0-12 0,0 0 2 0,0 0 1 15,-3 0 19-15,-4 0 4 0,-4 0 1 0,4 0 0 16,0 6-1-16,-4 4 0 0,-3-1 0 0,0 1 0 0,-4 5 12 16,4-5 2-16,-7 9 1 0,3-1 0 0,1 1-1 0,-1 6-1 15,1 3 0-15,-1 7 0 16,-3-7-10-16,0 13-1 16,3-3-1-16,-3 5 0 0,0-5-15 0,3 6 11 0,-3-6-11 0,7 6 10 0,-4-4 2 15,4-2 1-15,0 0 0 0,3-4 0 0,1 1-1 0,6 2-1 16,-3-2 0-16,7-7 0 0,0 3-11 15,7-9 0-15,4 3 0 0,-1 0 0 0,4-6 12 0,1 0 0 16,2-10 0-16,4 7 0 0,1-13 1 16,-1 4 1-16,7-7 0 0,0-7 0 0,7 4-2 0,1-3-1 15,-5-13 0-15,8 3 0 0,0-2 0 0,0-1 0 16,-4 0 0-16,-3 0 0 0,3-12 1 0,-7 3 0 0,-3-1 0 16,-4 1 0-16,0-6-12 0,-6-1 8 0,-1-3-8 15,0-5 8-15,-7 5 0 0,0-6-8 0,3-6 12 0,-6 3-4 16,-1 3-8-16,-3 0 10 15,0 0-10-15,0 6 10 0,-3 4 1 0,-1-1 0 0,-6 7 0 0,3 9 0 16,-7-6 0-16,0 7 0 0,-4 2 0 0,0 6 0 31,1-2-38-31,-1 6-7 0,-7 3-2 0,4-4 0 0,-4 7-98 16,8 7-20-16,-1-4-4 0,1 6-562 0,-5 7-113 0</inkml:trace>
  <inkml:trace contextRef="#ctx0" brushRef="#br0" timeOffset="500.04">16277 10722 2595 0,'0'0'115'0,"-7"0"24"0,-3 0-111 0,2 7-28 0,-2-7 0 0,-1 3 0 15,8 6 49-15,-1-3 5 0,4 10 1 0,0-3 0 16,7 2-55-16,0 4-20 0,0 6 1 0,4 3 0 15,-4 7 11-15,4 3 8 0,3-1-12 0,-4 13 12 16,-6-12 0-16,3 6 0 0,0 3 0 0,-3 3 0 16,-1-12-10-16,-3 6-8 0,-3-7-2 0,-1-2 0 15,0-1-8 1,-3 1-1-16,0-1-1 0,0-2-736 0,0 2-147 0</inkml:trace>
  <inkml:trace contextRef="#ctx0" brushRef="#br0" timeOffset="1282.08">15882 12889 172 0,'4'-9'16'0,"-4"-1"-16"0,3-5 0 0,-3-1 0 16,7 3 320-16,-3-2 62 0,3-4 12 0,3 3 2 0,-3 4-255 0,0-4-51 15,4-3-10-15,0 4-3 16,-1 2 2-16,1-3 0 0,-1 7 0 0,1-7 0 16,0 4-31-16,-1-4-5 0,4 7-2 0,0-7 0 0,0 3-19 15,4-2-4-15,3 5-1 0,0-2 0 0,4-4-4 16,3 0-1-16,1 7 0 0,2-3 0 0,5-4 0 0,-5 10-1 15,-2 2 0-15,-5-2 0 16,1 6-2-16,0 6 0 0,-1-2 0 0,-6 5 0 0,0 7-9 0,-4 2 0 16,-4 1 0-16,1 13 0 0,-8-4 0 0,-3 6 0 15,0-5 0-15,-3 8 0 16,-4-2 12-16,0-1 0 0,-7 1 0 0,0-7 0 0,3 6-12 0,-3-5 0 16,-4-1 0-16,4-3 0 0,7 3 13 0,-7-3-2 15,3-6-1-15,-3 9 0 0,-3-9-2 0,3 6 0 16,-4-6 0-16,0 3 0 0,1-3-8 0,-5-7 0 15,5 7 0-15,-1 3 0 0,-7-9-20 0,4 2-2 16,4-5-1-16,-5 5 0 0,5-5 1 0,-4-1 0 16,0-6 0-16,-1 4 0 0,5-7 30 0,-4-7 5 0,-4 4 2 0,4-3 0 15,7-3-15-15,-1-10 0 0,1 3 0 0,4 3 0 16,-1-2 0-16,11-4 0 16,0 0 0-16,4 3 0 0,3-2 9 0,7 2-1 0,0 3 0 0,4-2 0 15,-1 5 8-15,8 1 2 0,-4 3 0 16,4 6 0-16,0-3-6 0,6 3-2 0,-3 3 0 0,8 3 0 15,3-3-10-15,-1 10 0 0,-6-1 0 0,7-2 8 16,0 5-8-16,0-5 12 0,3 8-12 0,-3 1 12 16,-1-3 12-16,-2 0 4 0,-4 2 0 0,-4 1 0 15,3-3-16-15,-2 3-2 0,-1 0-1 0,4-1 0 16,-1 1-9-16,1 0 0 0,-4-3 0 0,4-1 0 31,0-2-38-31,0-4-10 0,-1 1-1 0</inkml:trace>
  <inkml:trace contextRef="#ctx0" brushRef="#br0" timeOffset="17312.09">25460 8954 1209 0,'0'0'53'0,"0"0"12"0,0 0-52 0,0 0-13 0,7 0 0 0,0-6 0 0,4 6 303 0,-1-4 57 15,1 4 12-15,3-6 3 0,7 6-295 0,-3 0-60 0,3 0-11 0,4 0-9 16,3 0 0-16,0-3 0 0,0 3 0 0,4-6 0 16,3 6 0-16,-3 0 0 0,3-10 0 0,1 7 0 15,-1-3 9-15,4-4-9 0,0 4 0 0,-1 3 9 16,-2-3-9-16,-1 3 0 16,-3-4 0-16,-1-2 0 15,1 9-24-15,-7-3-3 0,0-3-1 0,-4 6 0 0,0 0-97 16,-4 0-20-16,-2 0-4 0,-5 0-498 0,1 0-99 0</inkml:trace>
  <inkml:trace contextRef="#ctx0" brushRef="#br0" timeOffset="17717.12">25862 9136 1094 0,'-7'0'97'0,"0"0"-77"0,-4 0-20 0,4 6 0 15,-3 0 285-15,-1-3 54 16,1 7 10-16,3-1 3 0,-4 1-286 0,4-4-57 0,-4 3-9 0,1 1 0 15,3-1 0-15,-4 0-9 0,1 1 9 0,3-1 0 16,-1 1 0-16,-2 2 0 0,3-2 0 0,0-1 0 16,7 0 0-16,0-5 8 0,0-4 0 0,0 6 0 15,0-6 9-15,0 0 3 0,0 0 0 0,10 9 0 16,1-2-10-16,0-4-2 0,3-3 0 0,-4 0 0 16,4 0-8-16,-3 0 0 0,3 0 9 0,4 0-9 15,-1 0 0-15,-3 0 0 0,4-3 0 0,0 3 0 16,-1-7 0-16,4 7-15 0,1 0 3 0,2-6 0 15,1 3-24-15,0 3-4 0,-4-6 0 16,0 2-1-16,0-2-164 0,-3-3-33 0,17-4-6 16,-14-2-2-16</inkml:trace>
  <inkml:trace contextRef="#ctx0" brushRef="#br0" timeOffset="17941.32">26056 9195 2325 0,'0'0'51'0,"-7"10"10"0,4-1 3 0,-8 7 2 0,0-4-53 0,4 4-13 0,-3 3 0 0,-1-4 0 0,1 4 0 0,-1 6 11 16,0-3-11-16,1 3 10 0,-1 4-10 0,1 5 10 16,-4-6-10-16,3 4 10 0,0-4-10 0,4 10 0 15,-3-4 0-15,-1-6 0 0,4 4-11 0,0-4 3 16,0-9 0-16,4 9 0 15,-1-9-86-15,4-4-17 0,4 4-3 0,-1-3-506 0,1-7-100 0</inkml:trace>
  <inkml:trace contextRef="#ctx0" brushRef="#br0" timeOffset="18229.09">26698 8872 2556 0,'0'0'56'0,"0"0"12"0,0 0 3 0,-7 0 0 0,0 0-57 0,0 3-14 16,7-3 0-16,-7 0 0 0,7 0 0 0,-4 7-8 15,-3-4 8-15,7-3-13 16,0 0-50-16,0 0-9 0,0 0-3 0,0 0 0 16,0 0-166-16,0 0-34 0,0 0-6 0,0 0-2 0</inkml:trace>
  <inkml:trace contextRef="#ctx0" brushRef="#br0" timeOffset="19232.34">26808 9114 2602 0,'0'-7'57'0,"0"7"12"0,0 0 3 0,0 0 1 0,7-9-58 0,0 6-15 16,7-7 0-16,0 4 0 0,7-9 0 0,7 11-10 0,4-11 2 0,3 5 0 16,11 1 8-16,4-7 0 0,-1 7 0 0,4-4 0 15,3-2 0-15,-3 5 0 0,-3 1 0 0,-4 3 0 16,-1-4 0-16,-2 7 0 0,-1-3 0 0,-3 6 0 15,0-3 0-15,-4-4 8 0,-3 7-8 0,-1 0 11 16,-2 0-23-16,-1 0-5 0,-3 0-1 0,-1 0 0 16,-3 0-98-1,-3-3-19-15,-4 3-4 0,0-6-526 0,0 0-106 0</inkml:trace>
  <inkml:trace contextRef="#ctx0" brushRef="#br0" timeOffset="22727.1">25887 8223 403 0,'0'0'17'0,"-7"-3"5"0,3-10-22 0,1 4 0 0,-1 0 0 0,1-1 0 15,3 1 272-15,-4-1 51 16,4 1 9-16,-3 3 3 0,3-4-229 0,0 7-46 0,0-3-8 0,0 6-3 16,0 0 7-16,0 0 2 0,0 0 0 0,0 0 0 15,0 0 6-15,0 0 0 0,0 0 1 0,0 0 0 16,0 0-41-16,0 0-9 0,0 9-2 0,0 1 0 16,0 5-13-16,-4 1 0 0,4 3 0 0,0 0 0 15,-3 6 0-15,3-6 0 0,-4 9 0 0,1-3 0 16,3 3-11-16,-4 0 2 0,0 4 0 0,4-4 0 15,0 0-151-15,0 0-29 16</inkml:trace>
  <inkml:trace contextRef="#ctx0" brushRef="#br0" timeOffset="23048.1">27330 8082 2660 0,'-11'-9'118'0,"11"9"24"0,0 0-114 0,0 0-28 16,0 0 0-16,0 0 0 0,0 0 9 0,-3 6-9 15,-1-3 8-15,1 3-8 0,3 4 0 0,0 5-9 16,0-2 0-16,0-4 0 0,0 7-11 0,0 3-1 0,0 0-1 0,0 6 0 16,-4 3-19-1,4-3-4-15,-4 10-1 0,4-1 0 0,-3-3-83 0,-4 13-17 16,0-9-3-16,3 2-767 0</inkml:trace>
  <inkml:trace contextRef="#ctx0" brushRef="#br0" timeOffset="23614.08">27206 9180 2131 0,'0'0'189'0,"0"0"-151"0,-7 0-30 0,7 0-8 15,0 0 64-15,0 0 11 0,0 0 2 0,0 0 1 16,0 0-69-16,-3 6-9 0,-1 3-11 0,1 1 3 16,-4-1 8-16,-1 0-12 0,1 1 12 0,0 6-12 15,-3 2 12-15,3 1 0 0,0-3 0 0,0 3 8 0,-4-1-8 0,4-2 0 16,0 3 0-16,3 0 0 0,1-4 22 0,-1-5 6 16,1 6 2-16,3-4 0 15,3-2-30-15,4-1 8 0,-7-9-8 0,0 0 0 0,4 9 8 0,7-2 0 16,-1-7-8-16,4 0 12 15,4 3-12-15,3 3 0 0,0-12 8 0,4 3-8 16,0-4-23-16,-4 7-7 0,3-3-2 0,-2-3 0 16,2-3-14-16,-6 5-3 0,0-2-1 0,-1-3 0 15,-3 6-11-15,0-4-3 0,1-2 0 0,-5 3-857 16</inkml:trace>
  <inkml:trace contextRef="#ctx0" brushRef="#br0" timeOffset="23890.96">27541 9189 1900 0,'0'0'169'0,"-7"6"-135"0,0 4-34 0,-3-1 0 15,3 0 94-15,-4 7 12 0,4-6 2 0,0 8 1 16,-4 1-64-16,1-3-13 0,-1 12-2 0,1 0-1 16,-1-3 8-16,-3 10 2 0,3-7 0 0,1 7 0 15,-4 2-21-15,0-2-4 0,-1-1-1 0,1 1 0 16,0-7-13-16,4 6 0 0,3-12 0 0,-1 10-764 16,1-10-154-16</inkml:trace>
  <inkml:trace contextRef="#ctx0" brushRef="#br0" timeOffset="26407.33">25601 12783 1670 0,'0'0'148'0,"-7"-7"-118"16,0 4-30-16,7 3 0 0,0 0 207 0,0 0 35 16,0 0 7-16,0 0 2 15,0 0-265-15,0 0-53 0,0 0-10 0,0 0-3 16,4 0 32-16,6-6 7 0,-3 6 1 0,4 0 0 0,3-3 28 0,0 3 12 0,0 0-8 0,4 0 8 16,-1 0 22-16,5 3 10 0,-1-3 1 0,0 0 1 15,0 0-16-15,-3 0-3 0,-1 0-1 0,4 6 0 16,-3-6-14-16,0 3 0 0,-1-3 0 0,1 7-10 15,-4-1 10-15,0-3 0 0,-7 6-9 16,4-2 9 0,-1 2-9-16,-6-6 9 0,0 7-12 0,-1-4 12 0,1 3 0 0,-4 1 0 15,3-1 0-15,-6 1 0 0,3-10 12 0,-4 9-4 0,1 0-8 16,-1-2 12-16,-3 2-12 0,3 0 8 0,1-2-8 0,-4-4 0 16,7-3 8-16,-7 9-8 0,0-9 0 0,-4 10 0 15,4-10 0-15,-4 6 0 0,4-3 0 0,-3 3 0 16,3-6 0-16,0 10-8 0,0-10 8 0,7 0 0 15,-4 6 0-15,4-6-12 0,-7 3 12 0,7-3-10 0,-3 6 10 16,3-6-12-16,-4 4 12 0,4-4-12 16,-3 9-4-16,3-3-2 0,0-6 0 0,7 3 0 0,-4 4 6 15,-3-7 2-15,4 9 0 0,3-3 0 0,0-3-7 0,0 4-2 16,3-4 0-16,-3-3 0 0,8 6 9 0,-5-3 2 16,1 4 0-16,-1-4 0 0,-3 6 8 0,4 4 0 15,0-4 0-15,-4 0 0 0,-4 4 0 0,1-4 0 16,-1 7 0-16,-3-7-8 0,0 7 8 15,-3-6 0-15,3-1 0 0,-4 7 0 0,-3-7 0 16,4 0 0-16,-5 4 0 0,1-7 0 0,-3 4 0 0,-1-1 0 16,4 1 0-16,-3-4 0 0,-5 3-9 15,5-6-7-15,-4 7 0 0,0-4-1 0,0 3 9 0,-1-2 8 16,-2-4-12-16,-1 3 12 16,-3-3-32-16,3-3 0 0,-3 6 0 0,0-2 0 15,0-4-113-15,3-4-23 0</inkml:trace>
  <inkml:trace contextRef="#ctx0" brushRef="#br0" timeOffset="26799.64">25227 13648 1209 0,'0'0'53'0,"-10"0"12"0,-1 0-52 0,0-6-13 15,4 6 0-15,0 0 0 0,7 0 321 16,0 0 62-16,0 0 12 0,4-10 2 15,3 7-353-15,3-3-72 0,1-3-13 0,0-1-3 0,3 7 32 0,3-3 12 16,5-4 0-16,2 4-9 0,8 3 24 0,7-6 5 16,0 2 0-16,3-2 1 0,0 9-4 0,4-10-1 15,0 10 0-15,0-6 0 0,-7 3-16 0,-1 3 0 16,5 0 0-16,-8-6 0 0,0 6-11 0,1 0-2 16,-5 0-1-16,5 0 0 15,-1 0-45-15,-3 0-9 0,-4 0-1 0,-3-3-1 16,-1 3-110-16,1 0-21 0,-7 0-5 0</inkml:trace>
  <inkml:trace contextRef="#ctx0" brushRef="#br0" timeOffset="27374.96">25746 13651 1324 0,'0'0'118'0,"0"0"-94"0,0 0-24 15,0 0 0-15,0 0 72 0,0 0 11 0,-4 6 1 16,-6 1 1-16,3-4-73 0,0 6-12 0,-1 1 0 0,-2-1-12 16,3-3 36-16,0 10 6 0,-4-7 2 0,1 4 0 15,3-4 47-15,-4 7 9 16,0-6 3-16,1 8 0 0,-1-2-18 0,1-3-3 0,3 8-1 0,-4-8 0 16,0 3-40-16,1-4-8 0,3 4-1 0,0 0-1 15,-4-4-5-15,8 4-1 0,-4-7 0 0,3 1 0 16,0-1-13-16,4 0 0 0,0-9 0 0,0 0 0 15,0 0-12-15,8 7 12 0,2-4-12 0,4-3 12 16,4 0 0-16,0 0 0 0,-1-10 0 0,8 7 0 16,-4-3-25-16,0 3 1 0,0-3 1 0,4-4 0 31,-4 7-125-31,0-3-26 0,1-4-5 0,-1 4-394 0,-4-3-79 0</inkml:trace>
  <inkml:trace contextRef="#ctx0" brushRef="#br0" timeOffset="27623.66">25957 13748 1659 0,'-14'10'73'0,"7"-10"16"0,4 6-71 0,-4-6-18 16,-4 10 0-16,8-1 0 0,-5 0 62 0,1 1 9 15,4 5 1-15,-1 1 1 0,-3-3-19 0,4 5-4 0,-1 8-1 0,4-8 0 16,-3 7-4-16,-4-6-1 0,3 6 0 0,-3-3 0 15,4 3-14-15,-4 0-3 0,-1 4-1 0,1-4 0 16,0 3-18-16,-3 0-8 0,3 4 8 0,-4-4-8 31,4 0-17-31,-4 0-9 0,4-3-2 0,0-6 0 16,0-3-132-16,4-4-28 0,3 1-4 0</inkml:trace>
  <inkml:trace contextRef="#ctx0" brushRef="#br0" timeOffset="28677.08">26942 12899 2055 0,'0'0'91'0,"0"0"19"0,0 0-88 0,0 0-22 0,0 0 0 0,0 0 0 15,0 0 24-15,3 0 0 16,1-10 0-16,3 4 0 0,0 6-24 0,3-9 0 0,1 5 0 0,3-2 0 15,0-3 30-15,4 9 2 0,7-10 0 0,-4 4 0 16,-4 3-16-16,1 3-4 0,3-6 0 0,0 6 0 16,0-4-12-16,4 8 0 0,-4-4 0 0,-7 0 0 15,4 6 0-15,-4-6 8 0,-3 9-8 0,-4-9 0 16,0 10 0-16,-4-4 0 0,-3-6 0 0,0 9 0 16,-3 1 0-16,-1-7 0 0,-3 6 8 0,0 4-8 15,-3-1 12-15,-1-5-1 0,1 2 0 0,-5 1 0 16,1-1-3-16,0 0 0 15,0-2 0-15,0 2 0 0,3-6-8 0,1 7 0 0,-4-1 0 0,3-9 0 16,1 6 0-16,-1-3 0 0,0 4 0 0,4-7 0 16,7 0 0-16,0 0 0 0,0 0 0 0,0 0 0 15,0 9 0-15,0-9-9 0,0 0 0 0,0 0 0 16,0 0 9-16,7 6 0 0,4-3 0 0,0 4-8 0,-1-4 8 16,1 3-13-16,-1-3 5 0,1 4 8 0,3-4 0 0,0 3 0 15,0-6 0-15,0 9 0 0,-3-2 0 0,3-4 0 16,-3 6 0-16,-4 1 0 0,3-1 0 0,-6-3 8 15,-1 10 0-15,1-4 0 0,-1-2 24 16,-6-1 4-16,-1 1 0 0,4 5 1 0,-7-5-23 0,0 5-5 16,0-2-1-16,-3-4 0 0,2 4-8 0,-2-4 10 15,-4 1-10-15,3 2 10 0,1-2 4 0,-1-1 1 16,0 4 0-16,4-10 0 0,0 6-15 0,-3 1 0 16,-4-1 0-16,0-3 0 0,3-3-18 0,-3 4 0 15,0 2 0-15,0 1 0 16,-1-4-39-16,1-3-8 0,0 6-2 0,0 1-638 15,-3-4-128-15</inkml:trace>
  <inkml:trace contextRef="#ctx0" brushRef="#br0" timeOffset="29108.19">26642 13570 1094 0,'0'0'48'0,"-7"0"11"0,0 0-47 0,7 0-12 16,0 0 0-16,0 0 0 0,0 0 259 0,0 0 49 16,0 0 11-16,0 0 1 0,14 6-244 0,0-3-50 15,4-3-10-15,-1 0-1 0,4 0 51 0,4 0 10 16,3 0 3-16,-3 0 0 0,3-3-14 0,4 3-2 16,0 0-1-16,3-6 0 0,4 6-41 0,0-3-8 15,-1 3-1-15,5-7-1 0,3 7-11 0,-4-3 0 16,0-3 0-16,-3 6 0 0,0-3 0 0,0-4 0 0,-8-2 0 15,5 3-11-15,-8 3-5 0,4-4-2 16,-1-2 0-16,-2 6 0 16,-1-3-32-16,0-4-6 0,0 10-2 0,-3-9 0 15,-7 9-139-15,-1 0-28 0,-3 0-6 0,-3 0-674 0</inkml:trace>
  <inkml:trace contextRef="#ctx0" brushRef="#br0" timeOffset="29581.66">27040 13780 921 0,'0'0'40'0,"0"0"10"0,0 0-40 0,0 0-10 15,-3-6 0-15,-4 6 0 0,7 0 359 0,0 0 69 16,0 0 15-16,0 0 2 16,0 0-377-16,0 0-68 0,0 0-28 0,0 0 2 0,0 0 26 0,-4 6 0 15,-3-3 0-15,4 6 0 0,-4 1 8 0,3-1 6 16,-3 1 2-16,0 5 0 0,0-5 8 0,3 5 1 15,-6-2 1-15,6 3 0 0,-6-1 9 0,3-2 1 0,0 2 1 0,0 1 0 16,0-3-29-16,-1 2-8 16,1-2 0-16,4-4 0 0,-1 7 0 0,4-10 0 15,0-6 0-15,0 0 0 0,4 10 0 0,-4-10 0 0,0 0 0 0,10 3 0 16,1 3 0-16,3-3 0 0,-3-3 0 0,3 0 0 16,0 0-11-16,7 0-3 0,0-3-1 0,-3 3 0 31,3 0-9-31,0 0-1 0,8-6-1 0,-5 6 0 15,1 0-16-15,0 0-3 0,-4 0-1 0,0 0 0 16,0-3-29-16,-3 3-5 0,-4-7-2 0,0 7-582 0,0 0-116 0</inkml:trace>
  <inkml:trace contextRef="#ctx0" brushRef="#br0" timeOffset="29842.06">27365 13758 1094 0,'0'0'97'0,"-7"6"-77"0,-4-3-20 0,4 13 0 0,-3-7 236 0,-4 10 44 16,3-3 9-16,4 9 2 0,-4-3-236 0,-3 3-47 16,-3-6-8-16,3 6 0 0,-4 3 38 0,4-3 13 15,-4 3 2-15,0-3 1 0,1 10 17 0,-1-7 3 16,4 0 1-16,-7-3 0 0,3 4-15 0,1-4-4 15,3-6 0-15,3 6 0 0,-3-13-36 0,3 10-7 0,1-9-1 0,3-4-1 32,3 1-129-32,4-10-26 0,0 0-4 0</inkml:trace>
  <inkml:trace contextRef="#ctx0" brushRef="#br0" timeOffset="36491.37">25781 10675 230 0,'0'0'20'0,"0"0"-20"16,0 0 0-16,7-6 0 0,-7 6 71 0,7-3 9 0,4-3 3 0,-4 3 0 16,-7 3-25-16,3-7-5 15,4 4-1-15,-7 3 0 0,0 0 55 0,0 0 10 16,0 0 3-16,0 0 0 0,0 0-29 0,0 0-6 0,0 0-1 0,0 0 0 16,0 10 10-16,0-1 2 0,0 3 0 0,0 4 0 15,-3 0-73-15,3 3-15 0,-4-7-8 0,4 4 10 16,0 3-10-16,0-1 0 0,-3-2 0 0,3 3 0 15,0 0 0-15,0 0 0 0,3-4 9 16,-3 4-9-16,0 0-8 0,0-3-7 0,0 2-1 0,4-2 0 31,-4-3-33-31,3 2-7 0,-3 1-2 0</inkml:trace>
  <inkml:trace contextRef="#ctx0" brushRef="#br0" timeOffset="37021.17">25262 11299 2257 0,'0'0'49'0,"0"0"11"0,0 0 1 0,0 0 3 0,0 0-51 0,0 0-13 0,11-6 0 0,3 6 0 15,0 0 18-15,4-3 1 0,3-3 0 0,7 6 0 16,-3-10-4-16,3 10-1 0,7-6 0 0,-3 3 0 16,0-3-2-16,-4 6-1 0,0 0 0 0,1-4 0 0,-1 4 6 0,0-6 2 15,-7 6 0-15,4-3 0 16,-4 3-9-16,-3-6-2 0,3 6 0 0,-3-3 0 15,-1-4-8-15,1 7 12 0,-4-3-12 0,0-3 12 16,0 6-12-16,-3 0 0 0,3-6 0 0,-4 3 0 16,-3 3 0-16,4 0-9 0,0 0 0 0,-1 0 0 15,1 0-29-15,-4 3-6 0,3 3 0 0,-2-6-1 16,2 9-35 0,-3-2-6-16,-3-4-2 0,3 6 0 0,0-3-128 0,-4-2-25 15</inkml:trace>
  <inkml:trace contextRef="#ctx0" brushRef="#br0" timeOffset="37458.01">25650 11384 1670 0,'0'0'36'0,"0"0"8"0,0 0 2 0,0 0 2 0,0 0-39 0,0 0-9 0,0 0 0 0,0 0 0 16,0 0 17-16,0 0 2 0,0 0 0 0,0 0 0 15,0 0 9-15,-7 0 3 0,0 6 0 0,-3-6 0 16,3 10 13-16,3-1 4 0,1 1 0 0,-1-1 0 15,-3 0 8-15,4-2 3 0,3 2 0 0,-4 0 0 0,4 1-20 16,-3 6-4-16,-1-7-1 0,0 0 0 16,1 1-22-16,3 9-4 0,0-10 0 0,0 7-8 0,3-7 8 15,-3 7-8-15,4-7 0 0,-4 1 0 0,7-7 0 0,0 6 0 16,-3-3 0-16,6 4 0 0,-3-10 0 0,4 9 0 16,3-9 0-16,-3 0 0 0,3 6 0 0,-4-6 0 15,8 0-8-15,-4 0 8 0,0 0-14 0,0 0 0 16,-3-6 0-16,3 6 0 15,-4 0-33-15,5 0-6 0,-5 0-2 0,-3 0 0 16,4 0-58-16,-4 0-12 0,3 0-3 0,-2-3-688 0</inkml:trace>
  <inkml:trace contextRef="#ctx0" brushRef="#br0" timeOffset="37744.28">25950 11400 288 0,'0'0'25'0,"-7"9"-25"0,0-3 0 0,0-2 0 16,0 5 374-16,-3 0 70 0,2-2 13 0,1 8 3 15,0-2-352-15,4 3-72 0,-4-4-13 0,3 10-3 16,-3 0-20-16,0-6 8 0,4 2-8 0,-4 8 0 15,0-8 0-15,3 11-17 0,-7-4 1 0,4-7 1 16,0 11 15-16,4-10 0 0,-8 6 0 0,4-7 0 16,4 7-9-16,-4-6 1 0,-1 0 0 0,1 6 0 15,0-6-78-15,0-3-15 0,4 3-3 0</inkml:trace>
  <inkml:trace contextRef="#ctx0" brushRef="#br0" timeOffset="38838.17">26300 11259 2091 0,'0'0'46'0,"0"0"10"0,-7 6 1 0,-1-3 2 0,1-3-47 0,0 0-12 0,7 0 0 0,0 0 0 15,0 0 0-15,0 0 0 0,-7 0-12 0,7 0 12 16,0 0-59-16,0 0-4 0,0 0-1 15,0 0 0 1,0 0-43-16,0 0-9 0,0 0-1 0,0 0-1 0</inkml:trace>
  <inkml:trace contextRef="#ctx0" brushRef="#br0" timeOffset="39438.25">26617 10835 1990 0,'0'0'88'0,"4"-6"19"0,3-3-86 0,-4 9-21 16,4-10 0-16,-3 4 0 0,3 6 15 0,3-3-2 16,-3-4 0-16,4 7 0 0,3 0-13 0,-3 0 0 0,-1-3 0 0,1 3 0 15,0 0 0-15,-1-6 0 0,1 6 0 0,-1 0 0 16,1 0 0-16,-1 0 8 0,1 0-8 16,-4 6 0-16,4-6 15 0,-4 3-3 0,0-3-1 0,0 7 0 15,-7-7 0-15,7 3 0 0,0 3 0 0,-7-6 0 16,0 10-3-16,0-1 0 0,0 0 0 0,-4-2 0 15,1 2 16-15,-1-6 2 0,-3 3 1 0,0 4 0 16,4-4-15-16,-4 4-2 0,-4-7-1 0,4 3 0 16,0-3-9-16,0 3 0 0,-4-6 0 0,4 4 8 15,0-4-8-15,7 0 0 0,-7 6 0 0,0-3 8 16,0-3-8-16,7 0-17 0,0 0 4 0,0 0 1 16,0 0-20-16,0 0-3 0,0 0-1 15,0 0 0-15,7 6 20 0,4-3 4 0,-4 4 1 0,3-7 0 0,1 6 2 0,-1-3 0 16,-2-3 0-16,2 6 0 0,-3-3 1 0,0-3 0 15,-7 0 0-15,7 7 0 0,-7-7 8 16,7 3 0-16,4 3 0 0,-11-6 0 0,0 0 0 16,3 3 0-16,-3-3 0 0,8 0 0 0,-8 0 0 0,0 0 0 15,7 7 0-15,-4 2 0 16,-3-9-31-16,4 9-4 0,-4-2-1 0,0 2 0 16,-4 4 7-16,1-4 1 0,-4 7 0 0,-1-1 0 15,5-2-20-15,-8 3-3 0,1-1-1 0,3-2 0 16,-7 2 32-16,3-2 5 0,-3-7 2 0,3 10 0 0,-3-4 13 0,0-5 0 15,4 2 0-15,-1-6-466 0,0 4-90 0</inkml:trace>
  <inkml:trace contextRef="#ctx0" brushRef="#br0" timeOffset="39778.1">26508 11371 1555 0,'0'0'138'0,"0"0"-110"0,0 0-28 0,0 0 0 15,7-6 136-15,3-3 21 0,-3 6 5 0,8-4 1 0,-1-2-134 0,0 3-29 16,3-4 0-16,1 7 0 0,0-3 0 0,-1-4 0 15,4 1 11-15,1 6-11 0,-1-3 20 0,0-1-4 16,0 4 0-16,-3-3 0 0,3 6-2 0,-3-3-1 16,-1-3 0-16,-3 6 0 0,4 0-13 0,-4 0 0 15,-3 0 0-15,-1 0-10 16,1 6-21-16,-4-3-4 0,3-3-1 0,-10 0 0 16,0 0-53-16,8 0-11 0,-8 0-3 0,0 0-460 15,0 0-92-15</inkml:trace>
  <inkml:trace contextRef="#ctx0" brushRef="#br0" timeOffset="40179.01">26684 11453 748 0,'0'0'67'0,"-3"0"-54"0,-8 0-13 0,4 0 0 16,0 6 344-16,0-3 67 0,3 4 13 0,-3-4 2 15,0 6-375-15,7 1-75 0,0-1-16 0,-3-3-2 0,-4 10 23 0,0-7 5 16,3 1 1-16,1 2 0 0,-5-5 4 0,1 8 1 15,0-12 0-15,4 7 0 0,3-1 8 0,-4 1 0 16,4-4 8-16,0 3-8 0,4-6 0 0,-4 10 0 16,0-13 0-16,3 9 0 0,1 1 0 0,-1-7-12 15,-3-3 12-15,7 6-12 0,1-3 0 0,-1-3-1 16,0 0 0-16,3 0 0 0,4 0 13 0,-3 0 10 16,7-3-2-16,-4-3 0 15,3-3-30-15,-3 9-6 0,8-10-2 0,-8 1 0 16,3 2-135-16,1 4-27 0</inkml:trace>
  <inkml:trace contextRef="#ctx0" brushRef="#br0" timeOffset="40413.08">26825 11506 2170 0,'0'0'96'0,"0"0"20"0,-3 10-92 0,-4-1-24 0,0 1 0 0,3 5 0 15,1-5 13-15,-1 8-1 0,0-2-1 0,1-3 0 0,-1 12-26 16,1-6-5-16,-1-4 0 0,1 4-1 16,-1-3-18-16,1 3-3 0,-4-7-1 0,3 4 0 15,-3 3-6-15,4-1-2 0,-4-2 0 0</inkml:trace>
  <inkml:trace contextRef="#ctx0" brushRef="#br0" timeOffset="41264.47">27764 11052 1497 0,'0'0'133'0,"0"0"-106"0,-4 0-27 0,-3 0 0 0,7 0 184 0,-3 9 31 15,-1-3 6-15,0-3 2 16,1 7-172-16,-4-4-35 0,3-3-6 0,1 13-2 15,-4-7 1-15,0 7 0 0,3 3 0 0,1 0 0 0,-8-1-9 0,8 1 0 16,-5 3 0-16,1-3 0 0,4 0 0 0,-1 0 0 16,-3-1 0-16,4 1 0 0,-1 3 0 0,4-3-11 15,-3-6 3-15,-1 2 0 16,1 1-36-16,3-3-8 0,-4-4 0 0,4 0-608 16,-7-2-120-16</inkml:trace>
  <inkml:trace contextRef="#ctx0" brushRef="#br0" timeOffset="41512.28">27474 11353 2444 0,'0'0'108'0,"0"0"23"0,0 0-105 0,0 0-26 0,0 0 0 0,0 0 0 16,4-7-8-16,6 7-8 0,-2-3 0 15,2-3-1-15,-3 6 17 0,7-6 0 0,0 3 0 0,0-4 0 16,1 7 13-16,6-3 3 0,3 3 1 0,1-6 0 16,0 6-6-16,0 0-2 0,-1 0 0 0,-3 0 0 15,4 6-25-15,-4-3-6 0,0 4-1 0,-3-7 0 32,0 3-137-32,-4-3-27 0,0 0-5 0</inkml:trace>
  <inkml:trace contextRef="#ctx0" brushRef="#br0" timeOffset="42943.03">28515 10678 1922 0,'0'0'85'0,"0"0"18"0,0 0-83 0,4-3-20 0,-1-6 0 0,1 3 0 16,-1-4 42-16,4 10 4 0,4-9 1 0,-4 3 0 16,3 2-26-16,1 4-5 0,0-6 0 0,3 6-1 15,0 0-15-15,0 0 11 0,-3 0-11 0,3 6 10 16,0-6-10-16,-4 4 10 0,4 2-10 0,1 0 10 16,-5-3-10-16,1 7 0 0,-4-4 0 0,-4 3 0 15,-3-9 0-15,0 3 0 0,0 7 0 0,-3-4 0 16,3 4 0-16,-7-1 0 0,0 0 0 0,0-2 0 15,3-4 0-15,-7 6 0 0,4-9 0 0,-3 10 0 16,-1-4 0-16,1 3 0 0,-4-2 0 0,3-4 0 0,0 3 0 16,1 3 0-16,-4-6 0 0,3 4 0 0,1-4 0 15,-1 3-9-15,4-6 9 0,0 3 0 0,0-3 0 0,7 0 0 16,-4 0 0-16,4 0 0 16,0 0-11-16,0 0 11 0,0 0-10 0,0 0 10 0,0 0-16 0,11 7 2 15,-1-7 1-15,1 0 0 0,0 0 13 16,3 0-9-16,0 0 9 0,0 0-8 0,4 0 8 0,-1 0 0 15,-3 6-9-15,4-3 9 0,0-3 0 16,-4 6 0-16,3-3-9 0,1-3 9 0,0 7 0 0,-4-4 12 16,0 3-1-16,0-3-1 0,-3 3 3 15,-1-2 1-15,1 2 0 0,-8 3 0 0,1-2-14 0,-1 2 11 16,-6-6-11-16,-1 7 10 0,1-1-10 0,-4 7 0 0,-7-7 0 16,3 7 0-1,-3-4-28-15,0-2-2 0,-7 5 0 0,-4 1 0 16,0-3-26-16,0 2-4 0,-3 1-2 0,0-4 0 15,3 4-112-15,1-3-22 0,-22 12-5 0,18-10-1 16</inkml:trace>
  <inkml:trace contextRef="#ctx0" brushRef="#br0" timeOffset="43298.01">28265 11343 2127 0,'-15'0'94'0,"15"0"20"0,0 0-91 0,0 0-23 15,0 0 0-15,0 0 0 0,8 3 19 0,-1 4-1 16,7-4 0-16,3-3 0 0,4 0 2 0,4 0 1 15,0 0 0-15,7-3 0 0,-4-4 21 0,4-2 4 16,3 3 1-16,4-4 0 0,3 7-23 0,0-6-5 16,1 2-1-16,-1-2 0 0,0 0-8 0,1-1-2 15,-8 4 0-15,0 6 0 0,-3-9-8 0,-4 9 0 16,-7-4 0-16,1 4-11 16,-8 0-37-16,0 4-7 0,-4-4-1 0,-3 0-1 15,-7 0-106-15,4 9-21 0,-4-9-4 0,0 6 0 0</inkml:trace>
  <inkml:trace contextRef="#ctx0" brushRef="#br0" timeOffset="43735.15">28522 11481 864 0,'0'0'38'0,"0"0"8"0,0 0-37 0,0 0-9 0,0 0 0 0,0 0 0 0,0 0 291 0,0 0 56 16,0 0 11-16,7-3 2 0,-7 3-292 0,0 0-58 16,0 0-10-16,0 0 0 0,4 3 0 0,-4 7 0 15,-4-1 0-15,-3 0 0 0,0 7 11 0,0 0 1 16,0-4 1-16,0 4 0 0,0 3 9 0,0-3 2 16,0-4 0-16,0 4 0 0,3-7-13 0,1 7-3 0,3-7 0 15,-4 1 0-15,4-1-8 0,4 0 10 0,-4 1-10 0,3-4 10 16,-3-6-10-16,4 10 0 0,-1-7 9 15,4 6-9-15,0-3 0 0,0-6 0 16,-7 0-10-16,11 4 10 16,-4 2-36-16,4-6 0 0,-1 0 0 0,4-6 0 15,0 2-100-15,0-2-21 0,4 3-4 0,-4-6-391 0,4 2-79 0</inkml:trace>
  <inkml:trace contextRef="#ctx0" brushRef="#br0" timeOffset="44011.93">28766 11481 979 0,'0'0'43'0,"-8"7"9"0,1-4-41 0,0 3-11 15,-3-3 0-15,-1 3 0 0,4 10 321 0,-3-3 63 16,2 2 12-16,-2-5 2 0,-1 8-327 0,4 1-71 15,-3 0 0-15,-1 6-12 0,4-6 12 0,0 6-12 16,-4 0 12-16,4-3-12 0,-3 3 12 0,3 0 0 16,0-6 0-16,-4 6 0 0,8-6-9 0,-5 0 1 15,1 6 0-15,4-13 0 16,-1 4-52-16,1 3-11 0,3-3-1 0,3-7-573 16,-3-6-115-16</inkml:trace>
  <inkml:trace contextRef="#ctx0" brushRef="#br0" timeOffset="44978.46">29563 10616 1011 0,'0'0'44'0,"0"0"11"0,0 0-44 0,0 0-11 0,0 9 0 0,0-9 0 15,-4 6 128-15,1 4 24 0,3-10 5 16,-4 9 1-16,4 1-46 0,0-1-10 16,-3 0-2-16,3 1 0 0,0-1-28 0,0 7-5 0,0-7-2 0,0 7 0 15,0-7-33-15,-4 7-8 0,1-3 0 0,3 2-1 16,0-2-23-16,0 3 9 0,0-1-9 0,0-2 0 15,3 2 0-15,-3-5 0 0,0 6 0 0,4-4 0 32,-4-2-33-32,0-1-11 0,3 0-1 0,-3 4-1 0,4-10-126 15,-4 6-26-15,0-9-5 0,0 0-1 0</inkml:trace>
  <inkml:trace contextRef="#ctx0" brushRef="#br0" timeOffset="45402.87">29203 11299 2505 0,'0'0'55'0,"0"0"11"0,0 0 2 0,0 0 4 0,-7-6-58 0,7 6-14 0,0 0 0 0,0 0 0 15,0 0 0-15,7 0-10 0,4-9 2 0,-1 9 0 16,1-10 8-16,3 4 16 0,0 3-4 0,7-7-1 15,4 4-3-15,-1-3 0 0,1-1 0 0,3 7 0 16,4-3 5-16,-4-3 1 0,4 2 0 0,-4 4 0 16,4-3-14-16,-4 6 0 0,1-3 8 0,2 3-8 15,5 0 0-15,-1 0 11 0,0 0-11 0,4 3 10 16,-4-3-28-16,0 6-6 0,1-6 0 0,-4 3-1 16,-4-3-99-16,-4 0-20 15,1 0-4-15,-4 0-512 0,0 7-103 0</inkml:trace>
  <inkml:trace contextRef="#ctx0" brushRef="#br0" timeOffset="51965.21">29598 11506 1267 0,'0'0'112'0,"0"0"-89"0,0 0-23 0,0 0 0 15,0 0 152-15,0 0 25 16,0 0 6-16,0 0 1 0,0 0-151 0,0 0-33 0,0 0 0 0,0 0 0 16,0 0 0-16,0 0 0 0,0 0 0 0,0 0 0 15,0 0 0-15,0 0 0 16,0 0 0-16,0 0 0 0,0 0 35 0,0 0 3 0,0 10 1 0,0-10 0 16,0 0 16-16,0 9 3 0,0 1 1 0,0-10 0 15,0 6-30-15,0 3-5 0,0-6-2 0,0 7 0 16,0 2-8-16,-3-2-2 0,-1-7 0 0,4 6 0 15,-4 1-12-15,1-1 11 0,-4 7-11 0,3-7 10 16,4 7-10-16,-3-7 0 0,-1-6 0 0,4-3 0 16,0 0 18-16,0 7 2 0,0 2 0 0,0-9 0 15,4 9-32-15,-1 1-7 0,-3-4-1 0,0-6 0 16,0 0 20-16,7 10 0 0,-3-7 0 0,3 6 0 16,-7-9 0-16,4 6 0 0,-4-6 0 0,7 4 0 15,-7-4 0-15,7 6 0 0,3 0 0 0,-3-6 0 16,4 0 0-16,3 0 0 0,0-6 0 0,4 0 0 0,-1 2-24 15,5-2 1-15,-1-3 1 0,3 6 0 16,1-4-55-16,-4-2-11 16,-3 9-3-16,3-10-545 0,-7 10-110 0</inkml:trace>
  <inkml:trace contextRef="#ctx0" brushRef="#br0" timeOffset="52248">29778 11497 2282 0,'-14'-6'101'0,"14"6"21"0,-7 0-98 0,0 6-24 0,0-3 0 0,0-3 0 15,3 6 0-15,1 4 0 0,-1-1 8 0,4 1-8 16,-3-1 0-16,3 7 0 0,0 2-12 0,0 1 12 15,-4 6-10-15,0 4 10 0,4-4 0 0,-3 12-9 16,-1-2 9-16,1 2 0 0,-4-2 0 0,3-1 0 16,1 1 0-16,-1 3 0 0,-3-1 0 0,4 7 0 15,-4-9-133-15,0 2-25 0,0 4-5 16</inkml:trace>
  <inkml:trace contextRef="#ctx0" brushRef="#br0" timeOffset="55631.78">29806 7339 345 0,'0'0'15'0,"0"0"4"0,-3-6-19 0,-4 2 0 0,7 4 0 0,0 0 0 16,0 0 84-16,-4-6 12 0,4 3 4 0,0 3 0 16,-3-6-42-16,3 6-8 0,0 0-2 0,0 0 0 15,0-10-21-15,0 10-5 0,0 0-1 0,0 0-293 16,3-3-60-16</inkml:trace>
  <inkml:trace contextRef="#ctx0" brushRef="#br0" timeOffset="57074.12">29616 7195 2026 0,'0'0'44'0,"-4"-7"10"0,-3 4 2 0,0-3 1 0,4-3-45 0,-1 2-12 0,0 4 0 0,1-3 0 0,3 3 24 0,0 3 2 16,0-7 1-16,3-2 0 0,-3 9-17 0,8-9-10 15,-1 9 12-15,3-4-12 0,1-2 0 0,3 6 0 16,0-6 0-16,7 6 0 0,4-3 15 0,0 3-4 15,6 0-1-15,5-6 0 0,-1 6 14 0,4 0 2 16,-4 0 1-16,0 0 0 0,4 0-11 0,-7 0-3 16,3 0 0-16,-3 6 0 0,3-12 1 15,4 6 0-15,-4 0 0 0,0 0 0 0,4 0 2 0,0 0 0 16,-4 0 0-16,1 0 0 0,-1 0-1 0,-3 0 0 16,3 0 0-16,0 0 0 0,-7 0-15 0,1 0 0 15,-1 0 0-15,0 0 0 0,-3 6 0 0,-1-6 11 16,-2 0 0-16,2 0 0 0,-6 0-11 0,0 0 0 15,-1 3 0-15,-3-3-11 0,0 6 11 0,-3-6 12 16,0 0-2-16,-8 10-1 0,-3-10 6 0,0 0 1 16,7 6 0-16,-3-3 0 0,-4 6 0 0,0 7 0 0,0-6 0 0,0 5 0 15,0 4-1-15,0 0 0 0,0 0 0 0,0 9 0 16,3-3-3-16,1 9-1 0,-1-5 0 0,1 8 0 16,3 7-11-16,0 0 8 0,0 0-8 0,4 3 8 15,3 3-8-15,-4 7 0 0,-3 2 0 0,4 10 0 16,0-3 0-16,-1 6 0 0,1-9 0 0,-1 9 0 15,1 6 0-15,-4-5 0 0,0-1 0 16,0 6 0-16,0-6 9 0,0 0 0 16,-3 0 0-16,3 1 0 0,-4 5 12 0,1 3 3 0,-1-2 0 15,1-1 0-15,-1-2-13 0,-3 2-3 0,0 3 0 16,0 1 0-16,4 6 4 0,-4 0 0 0,-4 3 0 0,4 6 0 0,-3 0-12 16,-1 3 0-16,1-2 0 0,3-1 0 15,0 3 8-15,-4-3 0 0,4-6 0 0,0 6 0 16,0-3-8-16,0-3 0 0,-3-9 0 0,3 9 8 0,0-3 0 15,-4-7-8-15,-3 7 12 0,0-6-4 16,4-4 0-16,-1 3-8 0,0 1 12 0,-3-4-4 0,4 1 6 0,-4-4 1 16,3 3 0-16,-3-5 0 0,4-1 1 0,-4-3 0 15,3 9 0-15,4-12 0 16,-7 6 0-16,7-3 0 0,0-3 0 0,0 3 0 0,4-6-16 16,-1 6 11-16,-3-7-11 0,4 4 10 0,-1 3-10 0,1-6 0 15,-4-7 0-15,3 4 0 0,-3 3 0 0,0-10 0 16,0 10 0-16,-3-10 0 0,3 3 0 0,0-2 0 0,-7-1 0 15,3-3 0-15,1-3 8 16,-1-6-8-16,4 0 0 0,-3 0 8 0,-1-4 0 0,4 1-8 16,-3-4 12-16,6 1-4 0,1-1-8 0,-1-6 10 0,-3 7-10 0,4-7 10 15,-1 0-10-15,1 4 0 0,-4-4 0 0,3 0 0 16,1-3 0-16,-1-6 0 0,-3 9 0 0,4-9 0 16,-4 3 0-16,0-3 0 0,0 0 0 0,0 0 0 15,-4-1 0-15,4-2 0 0,0-7 0 0,0 10 0 16,-3-9 8-16,3 5-8 0,-4-5 0 0,4-1 8 15,0 1-8-15,0-1 0 0,-3 0 0 0,3-2 0 16,3 2 0-16,-3 0 0 0,-3 1 0 0,-1-1 0 16,4 1 0-16,0-4 0 0,0-3 0 0,0 7 0 15,0-1 0-15,-3 0 0 0,-1-2 0 0,4 2 0 16,0 0 0-16,0 1 0 0,-3-1 0 0,3-2 0 16,0 2 0-16,-4 0 0 0,1-2 0 0,3-4 8 0,-4 6 1 15,0-3 0-15,-3-2 0 0,4 2 0 16,-1-3-9-16,4-3 10 0,0 0-10 0,-3 6 10 0,-1-6-10 15,-3 10 12-15,4-10-12 0,-4 6 12 16,0-3-12-16,3-3 8 0,4 0-8 0,-7 9 8 0,-4-9-8 0,4 7 0 16,0-4 0-16,0-3 8 0,0 0 2 0,-3 6 0 15,-4-3 0-15,-1-3 0 0,5 7 3 0,-8-7 1 16,1 0 0-16,-1 3 0 0,0 3-5 0,-6-6-1 16,-1 0 0-16,0 6 0 0,-7-3-8 0,1-3 8 15,-5 0-8-15,-2 7 8 0,2-4-8 0,-2-3 8 16,-1 6-8-16,3-3 8 0,-2-3-8 0,6 0-12 15,4 0 2-15,3-9-1034 0,4-1-206 16</inkml:trace>
  <inkml:trace contextRef="#ctx0" brushRef="#br0" timeOffset="65693.97">18577 5351 954 0,'-10'0'20'0,"3"6"5"0,-7-3 1 16,-1 3 2-16,1 4-28 0,0-10 0 0,4 9 0 0,3-2 0 0,0-4 36 0,-4-3 1 0,7 0 1 0,-3 0 0 15,7 0 22-15,0 0 4 0,0 0 0 0,0 0 1 16,0 0-23-16,0 0-5 0,0 0-1 0,0 0 0 16,0 0 3-16,0 0 0 0,0 0 0 0,0 0 0 15,0 0-3-15,0 0-1 0,0 0 0 0,0 0 0 16,0 0 18-16,0 0 4 0,0 0 1 0,11 0 0 16,0-10 5-16,3 7 1 0,3-3 0 0,4-4 0 15,1 4-20-15,2-3-3 0,8-4-1 16,0-2 0-16,3-4 5 0,4 0 1 0,3-6 0 0,4 0 0 15,11-13-16-15,-1 10-3 0,7-7-1 0,-3 1 0 16,0-4-14-16,0-3-2 0,0 4-1 0,0-7 0 16,4 6-9-16,-1-15 0 0,4 9 0 0,0 0 0 15,-3 0 0-15,-4 7 0 0,-4-1 0 0,1-3 0 16,-4 4 0-16,0 2 8 0,-1-2-8 0,5 2 0 16,-11 1 0-16,3 5 0 0,-3-5 0 0,0 6 0 15,-4 3 0-15,-6-4 0 0,-1 10 0 0,-3 1 0 0,-4-1 0 16,0 3 0-16,-3-9 0 0,-1 13 0 0,-2-4 0 15,2 0 0-15,-3 7 0 0,1-1 0 0,-5 1 0 0,1 6 0 16,-4-10 0-16,0 10 0 0,0-3-12 0,-3-4 12 16,-1 10-12-16,-3-9 12 0,0 9 0 0,-3-9 0 15,-4 9 0-15,4 0 0 0,-4 0 0 0,0 0 0 0,3-3 0 0,-3 3 8 16,0 0-8-16,0 0 0 0,0 0 0 0,0 0-11 16,0 0 11-16,0 0-8 0,0 0 8 0,-11 3-8 15,1-3 8-15,3 9 0 0,-7 0-9 16,3-2 9-16,1 2 0 0,-8-6 0 0,4 13 0 0,0-7 0 15,-4 7 0-15,0-3 0 0,-3 2 0 0,0 4 0 16,-4 0-10-16,1 3 10 0,-1-3 0 0,-7 3-9 16,-3 3 9-16,-4-6 0 0,-3 12 0 0,-4-9-8 15,-7 6 8-15,-3 7 0 0,-1-10 0 0,-3 3 0 16,0 6 0-16,-3 1 0 0,-4-1 0 16,-7 4 8-16,-4 0-8 0,0 5 11 0,4-5-11 15,-3 12 12-15,-4-6-12 0,-1 0 0 0,-2 3 9 16,3-3-9-16,3 9 8 0,4-9-8 0,0 13 8 0,3-13-8 31,4 6-104-31,7 6-24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20:06:31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8950 3654 1148 0,'0'0'25'0,"0"0"6"0,0 0 1 0,0 0 0 0,0 0-32 0,0 0 0 0,0 0 0 0,0 0 0 15,0 0 0-15,0 0 0 0,0 0-13 0,0 0 4 16,0 0 9-16,4 10 0 0,-4-1 0 0,0-9 0 15,0 0 14-15,0 0 5 0,0 6 1 0,3-3 0 16,-3 7 25-16,0 2 6 0,0-2 1 0,4 2 0 16,-4 4 5-16,-4 3 2 0,4 0 0 0,0 0 0 15,-3 6-11-15,3 3-3 0,-4-3 0 0,0 3 0 16,1 3-1-16,3-2 0 0,-7-1 0 0,3 6 0 0,-3 1-9 16,4 3-3-16,-1-1 0 0,1-2 0 0,3 2-32 0,-4 4 0 15,4-6 0-15,0 2 0 0,0-9 0 16,0 7 0-16,0-7 0 0,4-3 0 0,-1 3 13 0,1-9-4 15,-4 0-1-15,3-3 0 16,1 3-38 0,-1-4-8-16,-3-12-2 0,4 10 0 0,-4-13-128 0,0 0-25 0,0 0-6 0,0 0-1 0</inkml:trace>
  <inkml:trace contextRef="#ctx0" brushRef="#br0" timeOffset="755.52">8816 3777 288 0,'3'-7'12'0,"-3"7"4"0,4-3-16 0,-4-3 0 15,0 6 0-15,0-3 0 0,0-10 132 0,4 10 23 16,-4-3 5-16,3-4 0 0,1 1-87 0,-4 6-17 16,7-3-4-16,-4-4-1 0,4 4 0 0,0-4 0 15,0-2 0-15,0-4 0 0,0 7-3 0,0-7 0 16,1 13 0-16,-1-13 0 0,3 7 4 0,-6 0 0 0,3-1 0 0,0 4 0 16,3-4-27-16,-3 1-5 0,4 0 0 0,-4-1-1 15,4-2 14-15,-1-1 3 0,1 10 1 0,-1-13 0 16,1 7-21-16,-4 0-5 0,4-7-1 0,-4 6 0 15,3 7 14-15,1-3 2 16,-4-3 1-16,0 5 0 0,0-2-7 0,4-3-2 0,-4 9 0 16,3 0 0-16,1 0-18 0,3 0 0 0,-3 0 0 15,-1 6 0-15,4-3 0 0,0 3 0 0,-3-2 0 16,3 5-9-16,-3 0 17 0,3 1 3 0,0-4 1 16,0 4 0-16,-7 8-12 0,4-8 0 0,3-1 0 15,0 7 0-15,-4 0 0 0,-3-4 0 0,-7 7 0 0,4-3 0 16,3 2 0-16,-3-2-19 0,-4 3 3 0,0-3 1 15,7-4 15-15,-7 7 0 0,7-7 0 0,-14 1 10 16,7 3-2-16,0-4-8 0,-4 1 12 0,1-1-4 16,-4-2 0-16,-1 5-8 0,-2-2 12 0,-1-7-4 15,1 10 0-15,-4-4-8 0,-1-5 12 0,-2 2-4 0,-1 1-8 16,1-1 10-16,-5-3-10 0,5 4 10 0,-4-7-10 16,-1 3 10-16,1-3-10 0,0-3 10 0,3 6-10 0,-3-2 0 15,0-4 0-15,0 0 0 0,0 0 8 0,3 0-8 16,-3-4 8-16,3 4-8 0,-3-6 0 0,4 6 0 15,2 0 0-15,1-3 0 0,0-3 0 16,7 6-16-16,4-3 3 0,-4-4 0 16,7 4-103-16,0 3-20 0,0-9-4 0,3 3 0 15</inkml:trace>
  <inkml:trace contextRef="#ctx0" brushRef="#br0" timeOffset="2728.75">10213 2786 403 0,'0'0'36'0,"0"0"-36"0,0 0 0 0,0 0 0 15,0 0 124-15,-4 3 19 0,-3-3 3 0,4 0 1 16,-4 9-99-16,0-9-19 0,0 6-4 0,0-6-1 16,0 4 5-16,-1 2 1 0,1-6 0 0,0 3 0 15,0 6 5-15,0-9 1 0,-3 7 0 0,3-7 0 16,0 6-1-16,0-3 0 0,-4 3 0 0,4-2 0 16,0 5 17-16,-4-3 4 0,1 4 1 0,-1-1 0 0,0 0-15 0,-3 1-3 15,0 5-1-15,0-5 0 16,0 9 1-16,0 0 0 0,0 6 0 0,0 0 0 15,0 3-20-15,-1 0-4 0,1 0-1 0,0 7 0 0,0 2 13 16,0-2 2-16,0 9 1 0,3-3 0 0,1-1-30 0,-1 4 8 16,4-9-8-16,0 2 0 0,0 14 9 0,0-14-1 15,3 7 0-15,4 0 0 0,-3 0-8 0,-1-6 0 16,8-1 0-16,-4 4 8 0,3-7-8 16,4 4 0-16,-3-10 9 0,3 1-9 15,4 5 8-15,3-6-8 0,-4-3 10 0,4 4-10 0,4 5 11 0,0-9-11 16,3 3 12-16,0 1-12 0,4-7-10 0,-1-1-9 15,1-5-1-15,0 3-1 16,3-10-37-16,4 7-7 0,-4-3-2 0</inkml:trace>
  <inkml:trace contextRef="#ctx0" brushRef="#br0" timeOffset="5411.85">10781 3403 853 0,'0'0'37'0,"0"0"9"16,0 0-37-16,0 0-9 0,0 0 0 0,0 0 0 15,0 0 11-15,0 0 0 0,0 0 0 0,0 0 0 16,0 0 25-16,0 0 4 0,7-6 2 0,-7 6 0 16,0 0 12-16,0 0 2 0,0 0 1 0,0 0 0 0,0 0-11 0,0 0-2 15,0 0-1-15,-4 13 0 16,4-10 8-16,-7 6 1 0,0 1 1 0,-3-1 0 16,-1 7 5-16,-3-7 1 0,3 10 0 0,-3-3 0 0,-3-4-6 0,-4 4-1 15,6 3 0-15,-2-1 0 0,-8 4-8 0,0 0-1 16,1-3-1-16,3 6 0 0,-4-6-15 0,4 0-3 15,-8 6-1-15,1 0 0 0,7 0-11 16,-4-3-1-16,-3 3-1 0,7-6 0 0,0 0-10 0,3-3 0 16,4-1 9-16,-4-5-9 0,8-1 0 0,-1 0-16 15,4-5 2-15,0 2 1 16,0-3-87-16,7-3-16 16,0 0-4-16,0 0-750 0</inkml:trace>
  <inkml:trace contextRef="#ctx0" brushRef="#br0" timeOffset="5759.96">10206 3476 1324 0,'0'0'118'0,"0"0"-94"0,0 0-24 0,0 0 0 16,0 0 132-16,0 0 21 0,0 0 5 0,10 6 1 16,5-3-122-16,-5 6-24 0,1 1-5 0,-1-4 0 0,1 10 16 0,-1-7 4 15,5 4 1-15,-5 2 0 0,-3 4-29 0,4 0 0 16,6 0 0-16,-2 3 0 0,-5-10 0 0,1 7 0 16,3 0-9-16,3 6 9 0,5 0 0 0,-1-6 16 15,-7 0-1-15,4 6-1 0,3-6-14 0,0 6-12 16,-7-13 3-16,0 10 0 0,0-3-4 0,0-6-1 15,0 2 0-15,-3-5 0 16,3 8-28-16,-3-8-6 0,3-4 0 16</inkml:trace>
  <inkml:trace contextRef="#ctx0" brushRef="#br0" timeOffset="6754.64">10851 2754 230 0,'-17'-9'10'0,"10"9"2"0,3-10-12 0,4 1 0 15,-3 6 0-15,-1-3 0 0,-3-1 302 0,7 7 58 16,0 0 11-16,0 0 2 0,0 0-283 0,0 0-57 16,4 0-11-16,-4 0-2 0,0 0-12 0,0 0-8 15,7 0 9-15,7 7-9 0,0-1 11 0,0-3-11 16,-10 6 12-16,6 7-12 0,8-6 30 0,-4-1-1 0,0 0 0 0,-7 10 0 15,4-3-15-15,6-4-3 0,1 10-1 0,0-3 0 16,-4 0 13-16,7 9 2 0,4-9 1 0,-1 6 0 16,1 3 3-16,0 7 1 0,-1-10 0 0,5 3 0 15,-1 0-12-15,-4 4-2 0,1-4-1 0,3 0 0 16,1 10-5-16,-5-4-1 0,-6 1 0 0,0 2 0 16,-4 7-9-16,0-9 12 0,-11 12-12 0,1 3 12 15,-4-6-2-15,-4-6 0 0,4 5 0 0,-7-5 0 16,-7 3-10-16,0 3 12 0,3-13-12 0,-3 4 12 15,-3 2 4-15,-1-2 0 0,-3-1 1 0,0-6 0 16,0 7-17-16,-4-7 0 0,-3 7 0 0,3-1 0 16,0-9-89-1,1-3-25-15,-8 3-5 0</inkml:trace>
  <inkml:trace contextRef="#ctx0" brushRef="#br0" timeOffset="27360.95">13007 3316 403 0,'0'0'17'0,"-7"0"5"15,-4 0-22-15,1-4 0 0,3-2 0 0,0 6 0 0,0 0 272 0,7 0 51 16,0 0 9-16,0 0 3 0,0 0-235 0,0 0-46 16,0 0-10-16,0 0-1 0,10-3-22 0,1-3-4 15,-1 6-1-15,4 0 0 0,1 0-5 0,2 0-2 16,1 0 0-16,-1 0 0 0,1 0-9 0,-4 0 8 15,4 0-8-15,-1 0 8 0,5 0 1 0,-1 0 0 16,0 0 0-16,0 0 0 0,0 0 22 0,4 6 4 16,-4-6 1-16,4 3 0 0,0-3-20 15,-1 0-4-15,1-3-1 0,3 3 0 0,4-6 6 0,0 6 2 16,-1-3 0-16,1-4 0 0,-4 1-19 0,4 6 10 16,3-3-10-16,-3 3 8 15,0 0-27-15,0 0-5 0,-4 0-2 0,-3 0 0 16,-1 0-184-16,1 3-37 0,10-3-7 0,-7 0-2 0</inkml:trace>
  <inkml:trace contextRef="#ctx0" brushRef="#br0" timeOffset="27740.69">12827 3563 864 0,'0'0'38'0,"0"0"8"0,0 0-37 0,-7 0-9 0,3-6 0 0,4 6 0 0,0 0 174 0,0 0 33 16,0 0 6-16,0 0 2 0,0 0-137 0,11 0-27 16,3 0-6-16,0 0-1 0,4 0-25 0,3 0-6 15,7 0-1-15,0 0 0 0,4 0 5 0,4 0 1 16,-1 0 0-16,0 0 0 0,0-3-18 0,1 3 8 16,-1 0-8-16,0 0 0 0,-3 0 9 0,3 0-9 15,-3 0 0-15,3-6 9 0,1 6 9 0,2-10 2 0,5 7 0 16,-5-3 0-16,1-4 6 0,0 1 2 0,0 3 0 15,3-4 0-15,-3 10-28 0,-4-9 0 0,1 0 0 0,-5-1-616 16,-2 10-129-16</inkml:trace>
  <inkml:trace contextRef="#ctx0" brushRef="#br0" timeOffset="29264.97">15610 2403 172 0,'0'0'8'0,"0"0"1"0,0 0-9 0,7 0 0 15,1-6 0-15,2 6 0 0,-3 0 84 0,0-10 14 16,0 10 3-16,4-3 1 0,-8-3-65 0,8 6-13 16,-7-3-2-16,3 3-1 0,0-6 13 0,-7 6 2 15,7 0 1-15,-7 0 0 0,7-7 46 0,-7 7 9 16,0 0 1-16,0 0 1 0,0 0-14 0,0 0-4 16,0 0 0-16,0 0 0 0,0 0-7 0,0 0-1 15,0 0-1-15,0 0 0 0,0 0-11 0,0 0-1 16,0 0-1-16,0 0 0 0,-7 0-25 0,-4 7-5 15,4-7 0-15,0 0-1 0,-4 6 1 0,1-3 1 0,-1-3 0 16,-3 9 0-16,0-9-7 0,0 10-2 0,0-4 0 0,-4-6 0 16,4 9-16-16,0-9 8 0,-4 4-8 15,1-4 0-15,-5 6 24 0,5 0-1 16,-4-3-1-16,-4-3 0 0,4 0 14 0,-4 7 2 0,4-4 1 0,0-3 0 16,-7 0-25-16,-1 9-5 0,1-9-1 15,0 0 0-15,3 6 0 0,1-2-8 0,2 2 12 16,1-6-4-16,4 0 5 0,-1 3 1 0,4-3 0 15,0 6 0-15,3-3-6 0,1-3-8 0,-1 7 11 0,0-7-11 16,4 9 0-16,-3-9 0 0,3 9 0 0,0 1 0 16,-4-4 0-16,4 4 0 0,0-7 0 0,0 3 0 15,0 3 0-15,-4 1 0 0,4-1 0 0,4-9 0 16,-1 16 0-16,1-13 0 0,-1 6 12 0,4-9-12 16,0 0 23-16,0 0-3 0,0 0 0 0,0 0 0 15,4 7-3-15,-4-7-1 0,7 0 0 0,0 9 0 0,3-9 0 0,-3 9 0 16,4-9 0-16,3 10 0 0,-3-10-4 0,3 6-2 15,3-6 0-15,-3 3 0 0,4 4-10 16,3-7 10-16,0 3-10 0,1-3 10 0,2 0-10 0,1 6 0 16,0-6 0-16,-1 0 8 0,1 6-8 15,3-3 8-15,1-3-8 0,2 0 8 0,-3 7-8 0,4-4 10 16,0-3-10-16,0 0 10 0,-1 9 8 0,-2-9 2 16,2 0 0-16,1 0 0 0,0 0-20 15,0-9 0-15,3 9 8 0,-7 9-8 0,0-9 0 0,1 0 0 16,-5 0 0-16,1 0 0 0,-4 6 9 0,0-2-9 15,-3 2 0-15,-4-3 9 0,4-3-9 0,-8 9 0 16,-3-2 0-16,-3-1 8 0,-4-6-8 0,3 9 10 0,-6 4-10 16,-1-7 10-16,-3 4-2 0,0-1-8 0,-3 0 12 0,-4 1-4 15,-1-1 0-15,1 1 0 0,-3-1 0 0,-1 0 0 16,-3 4 0-16,-4-4 0 0,1 4 0 0,-1-7 0 16,0 7-8-16,-3-7 8 0,0 3-8 0,3 10 8 15,-3-13-8-15,0 7 0 0,-4-4 9 0,-7 7-9 16,0 3 0-16,0-10 0 0,1 7 0 0,-1 3 8 15,-4-3 3-15,5-4 1 0,-1 4 0 0,4 3 0 16,-1-1-12-16,5-2 0 0,-1 3 0 0,4 0 0 16,-4-1 0-16,4-2 0 0,-4 3 0 0,4 6 0 15,-1-6 0-15,1 6 0 0,0-6 0 0,3 0 0 16,1-1-12-16,2-2-4 0,5 3 0 0,3 0-1 16,0-10 17-16,6 7 0 0,1-1-8 0,0-5 8 0,4-1 0 0,3 4 0 15,0-7 0-15,3 4 0 16,1-1 0-16,3 0 0 0,0 7 0 0,4-13 0 0,-1 10 0 15,4-1 0-15,0-2 0 0,4-1 0 0,0 0 0 0,3 1 0 16,-4 6 0-16,5-7 0 0,2 0 12 16,-2 7-4-16,-5 0-8 0,4-13 12 0,-3 6-12 0,0 1 8 15,3-1-8-15,-4 0 0 0,1 1 8 0,3 2-8 16,-3-8 0-16,7 5 0 0,-4 0 0 0,7-2 8 16,0-4-8-16,4 3 0 0,-4-6 8 0,0 0 0 15,1 3-8-15,2-3 12 0,5 0-12 0,-8-3 0 16,4 3 0-16,-8 0 0 0,4 0 0 0,-3-6 0 15,-4 3 0-15,4-4 0 0,0 7 0 0,-1-9-21 0,-2 9 3 0,2 0 1 32,1-3-113-32,-4 3-22 0,0 0-5 0,0 0-1 15,1 3 13-15,-5-3 2 0</inkml:trace>
  <inkml:trace contextRef="#ctx0" brushRef="#br0" timeOffset="30707.59">16799 3234 403 0,'0'0'36'0,"0"0"-36"0,0 0 0 0,0 0 0 16,0 0 222-16,0-6 38 0,-3-4 7 0,3 10 1 15,3-3-196-15,1-3-40 0,-1-3-8 0,-3 9-2 16,0 0-22-16,0 0 0 0,0 0 0 0,0 0 0 16,7 0 8-16,-7 0 0 0,0 0 0 0,4 9 0 15,-1 0 29-15,1 1 7 0,3 2 0 0,-7 1 1 16,0 3 12-16,0-4 3 0,0 4 0 0,0 3 0 15,0-1-4-15,0 8-1 0,-3 2 0 0,3-3 0 0,0 3-18 16,-4 7-3-16,0-1-1 0,1 4 0 0,-1-4 7 0,1 10 0 16,-1-9 1-16,4-4 0 0,-3 10-20 0,3-7-4 15,0-2-1-15,0 2 0 0,-4-9-4 0,4 3-2 16,4-9 0-16,-1 6 0 0,-3-6-10 16,4-3 0-16,-1-4 0 0,1 1 0 0,-4-4 18 0,0-6 2 15,0-3 0-15,0 0 0 0,0 0-20 0,0 0-14 16,0 0 2-16,-4-9 1 0,4 0 19 0,-3-7 3 15,-1-6 1-15,1 0 0 0,-1-6-12 0,1-7 0 16,-4 4 0-16,3-10 0 0,-3 10 0 0,4-13 0 16,-1 0 0-16,-3 0 0 0,3 6 0 0,1-2 0 0,-1 2 0 15,4-6 0-15,-3 10 8 0,-1-4 0 0,1-6 0 0,3 10 0 16,-4-4-8-16,4 3 8 0,-3 1-8 0,3-1 8 16,3 7-8-16,1 0 0 0,-1 3 0 15,4-3 0-15,0 9 0 0,4-6 0 16,-4 6 0-16,4 0 0 0,6 4 0 0,-3-4-14 0,4 9 3 0,0 1 1 15,-1-7 10-15,1 7-8 0,-4-1 8 0,4 1-8 16,3 3 8-16,0 3-8 0,0-4 8 16,-3 7-8-16,0-3 8 0,-1 6 0 0,4-3 0 0,-3 0-8 15,0 10 8-15,-4-4 0 0,3 0-9 0,-3 4 9 16,1 2 0-16,-1-2-9 0,-4-1 9 0,1 7 0 16,-1-7 0-16,1 10 0 0,0-3 0 0,-4 2 0 15,3 1 0-15,-6-3 0 0,3-4 0 0,-4 14 0 16,1-11 0-16,-4 4 0 0,0 0 0 0,0 0 0 15,-4-1 0-15,4-2 0 0,-3 3 0 0,-4 0 0 16,3-4 0-16,-3 4 0 0,0-3 8 0,0 0-8 16,-3-4 0-16,2 7 9 0,-2-10-9 0,-1 1 8 0,-3 6-8 0,-3-7 0 15,-1 0 9-15,0-2-9 0,-6 2 0 0,-1 0 0 16,0-2 0-16,0-4 0 0,-3 3 0 0,0-3 0 16,3 3 0-16,1-2-8 0,-1-4-8 0,4 0-2 15,3-4 0-15,1-2 0 16,6 6-78-16,0-9-15 0,1 6-3 0,3-10-838 0</inkml:trace>
  <inkml:trace contextRef="#ctx0" brushRef="#br0" timeOffset="31756.7">18094 2196 979 0,'0'0'43'0,"4"-6"9"0,-4 6-41 0,7-6-11 16,-4 2 0-16,1-5 0 16,-4 9 36-16,3-6 6 0,-3 6 1 0,0 0 0 15,0 0-22-15,4-10-4 0,-1 7-1 0,-3 3 0 0,0 0-6 0,0 0-2 16,0 0 0-16,0 0 0 0,0 0 14 0,0-6 2 16,0 6 1-16,0 0 0 0,-7-3 2 0,4-3 0 15,-4 6 0-15,0 0 0 0,-1 0 1 0,1 6 1 16,0-3 0-16,0-3 0 0,7 0 3 0,-7 6 1 15,-7-3 0-15,4 7 0 0,2-4-1 0,-2 7 0 16,-1-1 0-16,1-2 0 0,-1 2-6 0,1 4-2 16,3-4 0-16,-8 4 0 15,1 9-8-15,0-12-1 0,0 9-1 0,0 0 0 0,0-4-5 0,0 7-1 16,0 0 0-16,3-6 0 0,-3 16 2 0,0-16 0 0,3 15 0 16,1-6 0-16,-1 7 6 0,0-7 2 0,-3 7 0 15,7 2 0-15,-3-9 2 16,-1 13 0-16,4-13 0 0,-3 7 0 0,2 3-1 0,-2-10 0 15,3 6 0-15,-4 1 0 0,1-7 8 0,3 6 1 16,-4 1 1-16,0-10 0 0,4 3-6 0,0 0-2 16,4 7 0-16,-4-16 0 0,7 9-8 0,0 3-1 15,-4-9-1-15,4 10 0 0,4-10-2 0,-1-4 0 0,1 8 0 0,3-8 0 16,0 1 10-16,3 6 1 0,-2-6 1 0,2 0 0 16,1 3-21-16,3-10 0 0,0 7 0 0,0 3 8 15,0-9-8-15,4 5 0 0,-1-2 0 0,-2-6 0 16,-1 8 0-16,3-2 0 0,-3 0 0 0,1-7 0 15,-1 1-52-15,0-1-6 16,0-6-1-16,0 6 0 16,-3 1-80-16,-1-4-16 0,4 0-3 0,-7-2-690 0</inkml:trace>
  <inkml:trace contextRef="#ctx0" brushRef="#br0" timeOffset="32322.04">18507 2817 403 0,'0'0'17'16,"0"0"5"-16,0 0-22 0,0 0 0 0,7-3 0 0,-4 3 0 0,4-6 119 0,-3 2 19 15,3-2 4-15,0 6 1 16,0-9-100-16,-7 9-20 0,0 0-4 0,0 0-1 16,0 0 42-16,0 0 8 0,0 0 1 0,0 0 1 0,0 0 17 0,0 0 3 15,-7 9 1-15,3-9 0 0,-3 6-21 0,-3 4-4 16,-1-1-1-16,-3 1 0 0,0 5-2 0,0-2-1 15,-7 3 0-15,3 2 0 0,0 1-34 0,1 0-6 16,-4 6-2-16,3 0 0 16,0-6-6-16,1 9-2 0,-1-3 0 0,4 4 0 15,-4-4-12-15,4 0 0 0,0-3 8 16,0 3-8-16,0 3 0 0,3-9 0 0,-3 3 0 0,0-3 0 16,4-1 0-16,-5-2 0 0,8-3 0 0,-3 5 0 15,3-8-29-15,0 2-3 0,-4-2 0 0,8 2 0 16,-4-12-177-16,3 7-36 0,-7 2-7 0,11-9-2 0</inkml:trace>
  <inkml:trace contextRef="#ctx0" brushRef="#br0" timeOffset="32595.62">18052 2886 2030 0,'0'0'90'0,"0"0"18"15,0 0-86-15,0 0-22 0,0 0 0 0,0 0 0 16,0 0 44-16,0 0 5 0,0 0 1 0,0 0 0 0,7 6-50 0,-4-3 0 16,8 7 0-16,-1-1-9 0,1 7 9 0,3-13 0 15,4 13 8-15,-1-1-8 0,-3-2 16 0,8 6 0 16,-5-4-1-16,1 4 0 0,3 0-25 0,-3 6-5 16,-1-6-1-16,1 0 0 0,0 3 7 0,-4-3 1 15,0-1 0-15,0 1 0 16,0 0-26-16,0-10-5 0,0 7-1 0,0 3 0 15,-3-3-54-15,3-7-11 0,0 7-3 0,-3-13-428 16,-1 6-85-16</inkml:trace>
  <inkml:trace contextRef="#ctx0" brushRef="#br0" timeOffset="33765.89">19011 3369 1191 0,'0'0'52'0,"0"0"12"0,0 0-51 0,0 0-13 0,0 0 0 0,4 9 0 16,-1-9 19-16,1 10 1 0,-4-10 0 0,7 6 0 16,-4-3-8-16,4 10-2 0,-3-10 0 0,3 3 0 15,7-3 6-15,-7 7 2 0,0-1 0 0,0-3 0 0,4 4 14 0,-1-1 4 16,1 1 0-16,-4 8 0 0,0-8-7 0,0-1-1 16,0 7 0-16,-3 3 0 0,-1-1-8 15,-3 4-1-15,0 0-1 0,-3-6 0 0,-4 3-18 0,0 0 0 16,0-1 0-16,-4-2 0 15,0 3 13-15,1 0-4 0,-4-4-1 0,3-5 0 16,-3 6-8-16,3-4-11 0,-3-2 3 0,0-1-489 16,0-3-98-16</inkml:trace>
  <inkml:trace contextRef="#ctx0" brushRef="#br0" timeOffset="35452.37">19692 2852 403 0,'0'0'36'0,"0"0"-36"0,0 0 0 0,0 0 0 0,0 0 175 0,0 0 28 15,-3-4 5-15,-5-2 2 0,1 3-106 0,7 3-22 16,0 0-4-16,0 0-1 0,0 0-12 0,0 0-2 16,0 0-1-16,0 0 0 0,0 0-14 0,0 0-2 15,0 0-1-15,0 0 0 0,0 0-12 0,0 0-2 16,0 0-1-16,7 9 0 0,-3 4-13 0,0-7-2 15,3-3-1-15,-4 13 0 0,4-7 6 0,-3 10 0 16,3-9 1-16,0 5 0 0,-4 1 1 0,8-3 0 16,-4 5 0-16,0-2 0 0,4 3-10 0,-1 0-1 15,-3-1-1-15,0 4 0 0,4-9-10 0,-1 6 10 16,-2 3-10-16,2-10 10 0,1 7-10 16,-1-3 0-16,-3-1 0 0,4-2-11 15,-4-4-40-15,4 7-8 0,-4-7-1 0,0-2-1 16,3-4-143-16,-3 6-29 0,11-9-6 0,-7 0-1 0</inkml:trace>
  <inkml:trace contextRef="#ctx0" brushRef="#br0" timeOffset="35821.67">20327 2764 460 0,'0'0'41'0,"0"0"-33"15,0 0-8-15,-3 0 0 0,3 0 237 0,-8 0 46 16,5 0 9-16,3 0 1 0,0 0-228 0,0 0-45 16,0 0-10-16,-7 6-2 0,7 0-8 0,-4-3 0 15,1 7 0-15,-1-1 0 0,1 1 0 0,-4-4 0 16,3 6 0-16,-3-5 0 0,-3 8 0 0,3 4 8 15,-4-6 0-15,-3 2 0 0,0 10 18 0,-7-3 3 16,3 4 1-16,-3 8 0 0,3 1 53 0,-7-1 10 16,1 7 3-16,-5 3 0 0,5 0-52 0,-4-1-11 15,-1 8-1-15,5-4-1 0,2-3-9 0,1-7-2 16,4 7 0-16,-1-6 0 0,7-4 8 0,-3 4 0 0,4-4 1 16,3 1 0-16,0-7-18 0,3 7-11 0,-3-7 12 0,4-3-12 31,3 0-84-31,3-3-24 0,1-6-5 0,-1 2-810 0</inkml:trace>
  <inkml:trace contextRef="#ctx0" brushRef="#br0" timeOffset="36697.35">20228 2002 633 0,'0'0'56'0,"0"0"-44"0,0 0-12 0,0 0 0 0,0 0 136 0,0 0 24 15,0 0 6-15,11 0 1 0,-11 0-111 0,7 3-23 0,4 3-4 16,-1-3-1-16,1 4 2 0,-1-1 0 0,1 3 0 16,3 4 0-16,-3-7 13 0,3 7 2 0,0 2 1 15,3 4 0-15,1 0-8 0,0 3-2 0,3 6 0 0,7-3 0 16,0 3-9-16,1 1-3 0,6 5 0 0,0 1 0 15,-3 2-10-15,0 7-2 0,6-6-1 0,-2 6 0 16,2 3-11-16,-6 3 0 0,-4 3 0 0,1-6 8 16,-8 6-8-16,-4-2 0 0,-2-4 0 0,-5 6 8 15,1-6-8-15,-4 3 0 0,-7-3 0 16,0-6 0-16,0 0 10 0,0 0-10 0,-7-4 12 16,3-9-12-16,-3 7 11 0,-3-1-11 0,-1-5 10 15,0-4-10 1,-3 0-89-16,-3-3-24 0,-15 18-5 0,0-18-618 0</inkml:trace>
  <inkml:trace contextRef="#ctx0" brushRef="#br0" timeOffset="37880.94">14591 4288 115 0,'0'0'10'0,"0"0"-10"0,0 0 0 0,0 0 0 16,0 0 282-16,0 0 54 15,0 0 12-15,0 0 1 0,0 9-244 0,0-9-49 16,0 0-9-16,7 10-3 0,-4-4-20 0,1 3-4 0,0-9 0 0,3 3-1 16,0 10-11-16,0-10-8 0,0 6 12 0,0-2-12 15,0 2 16-15,3 1-4 0,-2-7-1 0,-1 6 0 16,3 7 5-16,1-7 0 0,-8 7 1 0,4-7 0 16,0 10 9-16,0-3 2 0,0-4 0 0,1 7 0 15,-1 3-12-15,-4-3-3 0,4 0 0 0,-3-1 0 16,-4 8-13-16,3-8 8 0,1 11-8 0,-1-14 0 15,1 4 0-15,-1-3 0 0,1-4 0 0,-1-2 0 16,1-1-30-16,3-3-12 0,0 4-2 0,-7-10-748 16</inkml:trace>
  <inkml:trace contextRef="#ctx0" brushRef="#br0" timeOffset="38727.85">15120 4206 115 0,'0'0'10'0,"0"0"-10"15,0 0 0-15,0 0 0 0,0 0 157 0,0 0 30 0,0 0 5 0,0 0 2 16,0 0-72-16,0 0-14 0,0 0-4 0,0 0 0 16,0 0-46-16,0 0-10 0,0 0-1 0,0 0-1 15,0 0-30-15,0 0-7 0,0 0-1 0,-3 10 0 16,-1-4-8-16,0-3 0 0,1 6 0 0,-1 1 0 15,-3-1 10-15,4 1 0 0,-4 5 0 0,0 1 0 16,0-3 16-16,-4 2 3 0,4 4 1 0,-4-3 0 16,-3 3 11-16,4-1 3 0,-8 1 0 0,4 6 0 15,0-6-3-15,0 9 0 0,-7-3 0 0,-1 4 0 16,5-4-1-16,-4 9 0 0,-4 4 0 0,4-4 0 0,0-6-4 16,-1 10-2-16,5-3 0 0,3-1 0 0,0 1-10 15,3-1-1-15,4-6-1 0,0 7 0 0,0-7-2 0,3 0 0 16,1-3 0-16,-1 4 0 15,4-11-59-15,-3 14-12 0,-1-10-2 0,1 3-1 16,3 0-141-16,0-6-28 0,-4-1-5 0</inkml:trace>
  <inkml:trace contextRef="#ctx0" brushRef="#br0" timeOffset="46939.16">22994 3218 403 0,'0'0'36'0,"0"0"-36"0,0 0 0 0,0 0 0 0,0 0 214 0,0 0 36 16,-3 10 7-16,3-10 2 0,0 0-131 0,0 0-25 15,0 0-6-15,0 0-1 0,0 0 0 0,0 0 0 16,7-3 0-16,0-4 0 0,3 7-25 0,-3-9-6 16,4 9-1-16,-1-9 0 0,1-1-23 0,3 1-5 15,-3 2 0-15,-1-5-1 0,4 3 1 16,-3-7 1-16,3-3 0 0,0 3 0 0,0 7-22 0,0-13-5 16,1 0-1-16,2 3 0 0,1-3 3 0,-4-3 0 15,4 0 0-15,-4-3 0 0,3 0-4 16,-3-7 0-16,4 1 0 0,0-10 0 0,-4 6-8 15,3-3 12-15,-2-6-12 0,-1 13 12 0,3-10-12 0,1 3-16 16,-4 0 4-16,4 7 1 0,-4 6 11 0,0-1 16 0,0 4-4 16,0 0-1-16,-7 13-11 0,4-4 0 15,-1-3 0-15,-3 10 0 0,1 3 0 0,-1 2-9 16,0 4 9-16,-7 0 0 0,7 0-11 0,-7 0 11 16,7 4-10-16,0 2 10 0,-4 3 0 0,4 10-9 0,-3-3 9 0,-1-4 0 15,4 4 0-15,-3 12 0 0,-4-3 0 0,4 4 0 16,-1 5 0-16,1 1 0 0,-1-7 0 0,-3 6 0 15,4 4 10-15,-4-13 4 0,0 9 1 0,3-5 0 16,1 5-5-16,-4-15-1 0,3 9 0 0,-3-12 0 16,4 3-1-16,-4 0 0 0,3-1 0 0,-3-8 0 15,4 5-8-15,-1-5 0 0,1-1 0 0,-1-3 0 16,1 4 10-16,-4-10 0 0,7 0 0 0,0 0 0 16,0 0 0-16,0-10 0 0,4 4 0 0,-1-3 0 15,-3-1 0-15,4-5 0 0,-4 2 0 0,4-12 0 16,-4 0-10-16,0 6 0 0,3-15 9 0,-3 5-9 15,0 1 0-15,4 3 0 0,-7-9 0 0,3 2 0 0,-4-2-8 16,1-1-4-16,3 7 0 0,-4-6 0 0,1 15 12 0,-1-16-10 16,1 16 10-16,-1-9-10 0,1 6 10 0,3 0-8 15,-4 4 8-15,1 2-8 0,-4 0 8 0,3-3-10 16,5 10 10-16,-5 0-10 0,1 2 10 16,-4-2 0-16,0 9 0 0,0 0-8 0,0 0-1 0,0 0 0 15,0 0 0-15,7 9 0 0,0-2 9 0,-4 8-13 16,1 4 5-16,-1-6 8 0,-3 9-8 0,0 6 8 15,0-3 0-15,0 6 0 0,-3 4 0 0,3 2 16 16,-4 4-2-16,-3 6-1 0,0-12-13 0,-3 9-18 0,2-7 4 16,1 7 1-16,-3-6 13 0,3-4 0 0,3 1 0 0,-3-1 0 31,4-6-41-31,-1 1-9 0,4-4-2 0,4-6 0 16,-1-1-48-16,1-2-9 0,-1 3-3 0,4-10 0 15,0 7-43-15,4-16-9 0,0 9-1 0,-1-9-1 0</inkml:trace>
  <inkml:trace contextRef="#ctx0" brushRef="#br0" timeOffset="47464.81">24282 2814 115 0,'0'0'0'0,"0"0"10"0,0-10-10 0,-4 4 0 0,4-6 0 0,0 5 0 15,-3-2 364-15,3 9 72 0,-4-6 13 0,1 3 3 16,-1-4-340-16,-3 4-69 0,-4 3-14 0,4 0-2 0,-3 10 0 0,-4-10 0 16,3 3 0-16,-7 3 0 0,8 3-12 0,-4-2-3 15,-4 5 0-15,4-6 0 0,-4 4 6 0,8 2 1 16,-4-5 0-16,3 8 0 0,-3-2 1 0,3-4 1 16,1 1 0-16,3 2 0 0,0 1 13 0,3-4 2 15,-3 7 1-15,4-7 0 0,-1 1-23 0,4-1-5 16,0 10-1-16,4-19 0 0,-1 9-8 0,4-2 8 15,0-4-8-15,4 3 8 0,-1-6 0 0,1 0-8 16,3 0 12-16,0 0-4 0,-3 0 0 0,3-6 0 16,-4 3 0-16,1-4 0 0,0-2-8 0,-1 0 10 0,1 5-10 15,-1-5 10-15,-3-4-10 0,1 4 0 0,-1 6 0 16,0-7 0-16,-4 4 0 0,1-13 0 0,-1 10 9 0,-3 0-9 16,4-1 0-16,-4 4 9 0,-4-7-9 0,4 4 0 15,0 3 0-15,-3-1 0 0,-1 4 0 16,4 3 0-16,0-9 0 0,0 9 0 0,0 0-9 0,0 0 9 15,0 0 0-15,0 0-10 16,0 0 10-16,0 12 0 0,-3-5 0 0,3 2 0 0,0 10 0 0,3-13 0 16,-3 7 0-16,0-1 0 0,4 1 0 0,-1 2 0 15,-3-2 0-15,4 3 0 0,-1-1 0 0,1-2 0 16,-1-4 8-16,-3 7-8 0,4 0 0 0,-1-4 0 16,1 4 0-16,-1-7 0 0,1 1 0 0,-1-1 0 15,1 1-23-15,3-1-10 0,-3 0-3 16,3-9 0-16,3 7-68 0,-3-4-13 0,7-3-3 0,-3 0-476 15,3-3-94-15</inkml:trace>
  <inkml:trace contextRef="#ctx0" brushRef="#br0" timeOffset="47845.82">24596 2996 172 0,'0'0'16'0,"0"0"-16"0,-7 0 0 0,7 0 0 0,0 0 290 0,-4 6 55 0,1 0 11 0,3-6 3 16,0 0-255-16,0 0-52 15,0 0-9-15,0 0-3 0,0 0 25 0,0 0 5 0,0 0 1 0,0 0 0 16,0 0-11-16,0 0-3 0,0 0 0 16,0 0 0-16,0 0-4 0,0 0-1 0,0 0 0 0,0-6 0 15,0-3-11-15,0 2-2 0,0-2-1 0,0 0 0 16,-4-1 0-16,4 1 0 0,-3-1 0 0,-1 1 0 15,0-7-13-15,4 4-2 0,-3-4-1 0,-1 0 0 16,1-2 6-16,3-1 2 0,-4 0 0 16,4 3 0-16,0-6-30 0,0 7 0 0,0-11-8 15,0 8 8-15,4 2 0 0,-4 3 0 16,3-2 0-16,1 5 0 0,-1 1-9 0,5 3 9 0,-5 3 0 0,1-7-9 16,3 4 9-16,0-4 12 0,-4 10-2 0,4-3-1 31,-7 3-49-31,11-6-11 0,-4 6-1 0,3 0-1 0,-2 0-95 15,2-3-18-15,1 6-4 0,-1-3-1 0,1 0-53 0,3 9-10 16,0-9-2-16</inkml:trace>
  <inkml:trace contextRef="#ctx0" brushRef="#br0" timeOffset="48438.71">25245 2701 518 0,'0'0'46'0,"0"0"-37"16,0-3-9-16,-4-3 0 0,4 6 297 0,0 0 58 16,0-10 11-16,0 10 2 0,-7-9-274 0,0 6-55 0,0-4-11 15,-3 4-3-15,-1-3-10 0,-3 6-3 0,-4 0 0 0,-3 0 0 16,0 9-12-16,-4-9 11 0,-3 10-11 0,0-1 10 16,7 1 2-16,-4-1 0 0,0 0 0 0,4 7 0 15,0 3 9-15,3-3 3 0,1-7 0 0,-1 7 0 16,4-4 0-16,3 4 1 0,1-4 0 0,3 1 0 15,3 0-9-15,4-4-1 0,-3 0-1 0,6 1 0 16,1 2-14-16,3-2 11 16,3 2-11-16,4-12 10 0,0 10-10 0,8-4 0 0,-5-6 9 0,8 3-9 15,0-3 8-15,-1-3-8 0,1 3 8 16,0 0-8-16,-1-6 0 0,1-4 0 0,-4 1 0 0,-3 6 0 16,-4-7 0-16,0-2 0 0,4 2 0 0,-8 1 0 15,-3-4 8-15,0-2-8 0,1 5 8 0,-5 1-8 16,1-7 18-16,-1 4-1 0,-3-4 0 0,0 10 0 15,-3-4 9-15,3 1 2 0,-4-1 0 0,-3 7 0 16,3-3-39-16,-3 6-7 0,0 0-2 0,0 6 0 16,0-3 20-16,0 13-12 0,0-6 12 0,0-7-10 15,4 9 10-15,-1 1 0 0,0-4-9 0,4 7 9 16,-3-4 0-16,6 1 0 0,-3 0 0 0,8 5 0 16,-5-2 0-16,4 3 0 0,0-4 0 0,0 4 0 0,4 0 0 0,-4 0 12 15,0 0-12-15,0 6 12 0,0 0 6 0,-3-6 2 16,-1 9 0-16,1-9 0 0,-1 15-10 15,-3-15-2-15,0 6 0 0,0 3 0 0,-3 7-8 0,-1-10 0 16,-3 3 0-16,0 0 0 0,0-2 0 0,0-1 8 16,-4 0-8-16,-3-7 8 0,4-5-8 0,-5 6 0 15,-2-3 0-15,-1 2 0 0,1-2 0 0,-1-13 0 16,-3 10 0-16,3-10 0 16,4 6-36-16,0-9-5 0,0-3-2 0,0-3 0 15,0 3-176-15,3-10-35 0,-7-15-7 0,4-7-2 16</inkml:trace>
  <inkml:trace contextRef="#ctx0" brushRef="#br0" timeOffset="48693.52">25672 2638 2181 0,'0'0'48'0,"0"10"9"0,-4 2 3 0,1 1 2 0,-1 12-50 0,4-6-12 0,-3-1 0 0,-1 11 0 0,0-4 26 0,1 0 2 16,-4 0 1-16,3-3 0 0,-3-3-29 0,0 6 0 15,0-6 0-15,4-1 0 0,-1-2 0 0,1 3 0 16,-1-10 9-16,1 1-9 16,3 2-22-16,0-9-10 0,0-3-1 0,0 0-1 15,0 0-143-15,0 0-29 0,10 0-6 0,1-9 0 0</inkml:trace>
  <inkml:trace contextRef="#ctx0" brushRef="#br0" timeOffset="48852.25">25538 2362 1094 0,'0'0'97'0,"-11"-9"-77"16,4 9-20-16,0-3 0 0,-4 3 255 0,11 0 47 15,0 0 10-15,0 0 1 0,0 0-231 0,0 0-46 16,0 0-10-16,4 3-2 0,-4 6-24 0,7-2 0 15,-4 2 0-15,8 0-11 16,0 1-102-16,-1-4-21 0,8 3-4 0,-4 1-1 0</inkml:trace>
  <inkml:trace contextRef="#ctx0" brushRef="#br0" timeOffset="49243.88">25961 2770 1440 0,'0'0'128'15,"-7"6"-103"-15,3-3-25 0,1 7 0 0,-4-1 79 0,3 7 10 16,1-13 3-16,-1 13 0 0,1-7-66 0,-4 1-13 16,3-1-2-16,1-3-1 0,-5 4 20 0,5-1 4 15,-1-3 1-15,4-6 0 0,0 3 5 0,0-3 0 16,0 0 1-16,0 0 0 0,0 0 13 0,0 0 2 16,0 0 1-16,0 0 0 0,0 0-1 0,7 0 0 15,4-9 0-15,0 3 0 0,-4 3-25 0,0-7-6 16,3 4-1-16,1-13 0 0,3 3 13 0,-3 4 3 15,3-13 0-15,0 6 0 0,3 0-26 0,-2-6-5 16,-5 0-1-16,4 6 0 16,0 0-8-16,-3 4 0 0,3 2 9 0,-7-3-9 0,4 7 11 0,-1-7-3 15,-3 7 0-15,0 6 0 0,4 3-8 0,-4-6 0 16,4 6 0-16,-1 6 0 0,-3-3 0 0,0 6-9 16,4-2 0-16,-4 2 0 0,0 0 9 0,4 7 0 0,-4-3 0 0,3 2 0 15,-3 4 0 1,4-3 0-16,-4-4 0 0,0 4 0 0,4 9-8 0,-1-12-4 0,-3 2 0 15,0 4 0 1,0-3-67-16,4-7-13 0,-8 1-4 0,8-1 0 16,-7 1-83-16,6 5-17 0,-3-15-3 0,4 3-655 0</inkml:trace>
  <inkml:trace contextRef="#ctx0" brushRef="#br0" timeOffset="49709.95">26790 2638 864 0,'0'0'76'16,"0"-3"-60"-16,-4 3-16 0,1-6 0 16,-1 6 204-16,1-10 39 0,-4 10 7 0,0-3 2 15,0-3-181-15,-4 6-36 0,-3 6-7 0,3-3-2 16,-3 7 5-16,0-10 1 0,-3 9 0 0,-1 1 0 0,0 5-9 16,1 4-2-16,3-3 0 0,-4-4 0 0,4 4-1 0,3 3-1 15,1-3 0-15,-1-1 0 0,4-2 14 0,3-4 3 16,-3 7 1-16,7-7 0 0,-3 1-37 0,3-1 0 15,0-9 0-15,3 10 0 16,4-1 0-16,0-9 12 0,4 6-4 0,0-6 0 0,-1 0 0 0,4-6 1 16,0 6 0-16,1-9 0 0,2-1-9 0,4 7 0 15,-3-10 0-15,3 4 8 0,-3 0-8 0,-1-1 0 16,1-2 0-16,0-4 0 0,-4 7 0 0,0-7 0 16,0-3 0-16,-3 3 8 0,-1 4-8 15,-3-4 0-15,0 4 9 0,4 2-9 0,-8-2 0 0,5 2 0 16,-5 7 0-16,-3 3 8 0,0 0-8 0,0 0 9 15,0 0-9-15,0 0 10 0,0 0-10 0,-3 3 0 16,-5 7 0-16,5 2 0 0,-1 1 0 0,1 6 0 0,-1-4 0 16,1 4 0-16,-1 0 0 0,4 0 0 0,-3-4 0 15,3 4 0-15,0-3 0 0,0-4 0 0,3 1 0 16,1 0 0-16,-1 2 0 0,-3-12 0 16,7 7 9-16,-3 2-9 0,-1-9 0 0,1 7 0 0,-4-10 0 0,7 0-8 31,-7 0-15-31,11 0-2 0,-4 0-1 0,3-10 0 0,-3 7-126 0,4-9-26 0,3 2-5 0,-3-8-636 15</inkml:trace>
  <inkml:trace contextRef="#ctx0" brushRef="#br0" timeOffset="50009.86">27390 1773 1875 0,'0'0'83'0,"0"0"17"0,0 0-80 0,0 0-20 16,-4 9 0-16,1-3 0 0,3 10 12 0,-4-3-1 15,1 2-1-15,3 4 0 0,-4 0 0 0,1 9 0 16,-5-3 0-16,5 16 0 0,-1-10 3 0,1 4 1 16,-1 9 0-16,-3 0 0 0,4 3 2 0,-4-6 0 15,0-1 0-15,0 10 0 0,-4-12-16 0,0 6 9 16,-3 0-9-16,0 3 8 0,4-3 0 0,-8-10 0 15,0 4 0-15,4 6 0 0,-3-13 0 0,6 7 0 0,-3-13 0 16,7 3 0-16,0-9-8 0,0 9 0 0,-4-12-12 16,4-4-616-16,7 4-124 0</inkml:trace>
  <inkml:trace contextRef="#ctx0" brushRef="#br0" timeOffset="50339.71">27488 2619 2372 0,'0'0'52'0,"0"0"12"0,0 0 1 0,0 0 1 0,0 0-53 0,0 16-13 16,4-6 0-16,0-1 0 0,-4 10 0 0,0-10 0 16,0 10 0-16,-4-3 0 0,4-1 0 0,-4 4 0 0,1-6 0 15,3 2 0 1,-4 4-46-16,1-9-12 0,3-1-2 0,-4 7-1 15,1-7-56-15,3 1-11 0,0-10-3 0,0 0-695 0</inkml:trace>
  <inkml:trace contextRef="#ctx0" brushRef="#br0" timeOffset="50510.66">27517 2271 1591 0,'-4'-9'35'0,"4"9"7"0,0 0 2 0,0 0 0 0,0 0-35 0,0 0-9 0,0 0 0 0,0 0-705 15</inkml:trace>
  <inkml:trace contextRef="#ctx0" brushRef="#br0" timeOffset="50926.88">27905 2478 1324 0,'0'0'59'0,"0"0"12"0,0 0-57 0,0 0-14 16,0 0 0-16,10-3 0 0,-3 3 210 0,4 0 39 16,0 0 8-16,-1 3 2 0,1-3-182 0,-1 0-36 15,-3 0-7-15,4 0-2 0,0 0-22 0,3 0-10 16,-4 0 8-16,1-3-8 0,-1 3 0 0,4 0 0 15,-3 0 0-15,0 3 0 0,-1-3 0 0,-3 0 0 0,4 0 0 0,-4 0 0 16,-7 0 0-16,0 0 8 16,0 0-8-16,0 0 0 0,0 0 0 0,0 0 0 0,-7 7 0 0,-4 2 0 15,1 0 0-15,-4 1 0 0,-1 6 0 0,-2-13 0 16,-1 12 0-16,1 4 0 0,-5 0 0 16,1-3 0-16,4 2 0 15,-5 1 0-15,1-3 0 0,0 3 0 0,0 6 0 16,3-13 0-16,-3 4-11 0,7-7 11 0,-4 10 0 0,4-9 14 0,4 5-2 15,-1-5 0-15,4-1-12 0,0 7-18 0,3-16 4 16,4 0 1-16,0 0 21 0,0 12 4 0,0-12 0 0,8 7 1 16,2-1-13-16,1-3 0 0,-1 3 8 0,4-2-8 15,0 5-13-15,1-9-6 0,2 0-1 0,1 6 0 32,0-6-49-32,-1 0-11 0,4-6-1 0,-3 6-567 0,0-9-112 0</inkml:trace>
  <inkml:trace contextRef="#ctx0" brushRef="#br0" timeOffset="51190.02">28487 2478 2282 0,'0'0'101'0,"0"0"21"0,0 13-98 0,0-1-24 15,0 4 0-15,0-3 0 0,0 9 19 0,0 0-2 0,0-4 0 0,0 7 0 16,0 1-7-16,0-8-2 16,0 7 0-16,0-3 0 0,0-6 3 0,0 9 0 15,0-12 0-15,0 2 0 0,3-5-11 0,-3 5-16 16,4-5 4-16,-4-1 1 0,0-9-1 0,0 0 0 0,0 0 0 0,0 0 0 31,0 0-134-31,0 0-27 0,3-6-6 0,4 3-1 0</inkml:trace>
  <inkml:trace contextRef="#ctx0" brushRef="#br0" timeOffset="51348.67">28575 2118 2253 0,'0'0'100'0,"0"0"20"0,0 0-96 0,0 0-24 0,0 0 0 0,0 0 0 0,0 0 35 0,7 3 1 15,0 3 1-15,0-3 0 0,0 4-28 0,-3 2-9 16,3 0 0-16,-4 7 0 15,4-7-67-15,0 7-20 0,1-3-4 0,-5-4-881 16</inkml:trace>
  <inkml:trace contextRef="#ctx0" brushRef="#br0" timeOffset="51702.95">28822 2654 1807 0,'0'0'80'0,"0"0"16"0,-7 9-76 0,3 1-20 0,1-1 0 0,3-9 0 0,0 0 30 0,0 0 2 0,0 0 1 0,-4 6 0 16,4-6-5-16,0 0-2 0,0 0 0 0,0 0 0 16,0 0-26-16,0 0 0 0,0 0-9 0,0 0 9 15,0-6 22-15,4-3 11 16,3 6 3-16,0-13 0 0,0 7 17 0,4-7 4 0,-1-3 1 0,4 0 0 16,0 0-14-16,1-6-2 0,-1 10-1 0,3-4 0 15,-3 0-32-15,4 3-9 0,-4 7 0 0,0 0 0 16,0-1 11-16,-3 10-3 0,0-9 0 0,-1 9 0 15,1 0 0-15,-1 0 0 0,1 9 0 0,-1-9 0 16,-3 6-8-16,4 4 0 0,-4-7 0 0,4 6 0 16,-8 7 0-16,8-7 0 0,-4 1 0 0,0 6 0 15,0-7 0-15,-3 0 0 0,-1 1 0 0,4 5 0 16,-3-2 0-16,-1-4-11 0,1-2 11 16,-1 2-8-1,-3 0-27-15,4 7-5 16,-1-6 0-16,-3-10-1 0,4 3-126 0,-1 3-25 0,1 3-4 0,-4-9-662 0</inkml:trace>
  <inkml:trace contextRef="#ctx0" brushRef="#br0" timeOffset="52209.77">29686 2441 1094 0,'0'-10'48'0,"0"1"11"0,-3 3-47 0,-4 2-12 0,3-5 0 0,1 3 0 0,-4 6 231 0,0-10 44 15,-4 10 9-15,0 0 1 0,1 0-192 0,-4 0-38 0,0 10-8 0,-4-10-2 16,0 9-36-16,-3 1-9 16,-4 2 0-16,-3 1 0 0,0 12 0 0,3-13 0 0,1 4 0 0,2 3 0 15,1 0 0-15,4 3 0 16,2 0 0-16,1-4 0 0,4-5 0 0,3-1 0 0,3-2 0 0,1 6 0 16,6-7 0-16,1 0 10 0,-1 1-10 0,8-10 10 15,3 9 4-15,4-9 1 0,-1 0 0 0,4 0 0 16,4 0-15-16,0-9 9 0,3 6-9 0,0-4 8 15,-7-2 6-15,4 0 1 0,-4-1 0 0,0 4 0 16,1-13-7-16,-8 3-8 16,3 4 11-16,-6-4-11 0,0-3 22 0,-4 4-2 0,0 2-1 0,-4-3 0 15,1-2-3-15,-4 8 0 0,-4 1 0 0,1-1 0 16,-4 4-8-16,0-3-8 0,-1 6 12 0,1 3-12 16,0 0 0-16,0 3 0 0,0-3-10 0,0 9 10 15,-3 1-13-15,3-1 5 0,-1 7 8 0,5 2-13 16,-4 1 13-16,3-3 0 0,1 12 0 0,3-9 0 15,0 6 0-15,0 0 0 0,3 0 0 0,1 3 10 16,-1 1-10-16,4-1 0 0,-3-3-12 0,7 9 12 0,-1-5 0 0,1 5 0 16,-1-6 0-16,1 7 0 0,0-7 0 0,-1 0 0 15,4 7 0-15,-3-1 0 0,-4-5 0 0,0 5 0 16,-4 1 0-16,-3-7 0 0,0 6 14 16,-3-6 1-16,-4 7 0 0,-4-10 0 0,-3-3-6 0,0 9-1 15,-7-9 0-15,0 3 0 0,-4-6 13 0,-3 9 3 16,-7-2 0-16,-8-1 0 15,-6 0-24-15,-4 3 0 0,0 0 0 0</inkml:trace>
  <inkml:trace contextRef="#ctx0" brushRef="#br0" timeOffset="59795.71">8065 6520 979 0,'0'0'87'0,"0"0"-70"0,3-3-17 0,-3 3 0 15,0 0 272-15,0 0 50 0,0 0 10 0,0 0 3 16,0 0-253-16,0 0-50 0,0 0-11 0,4 10-1 16,-4-1-9-16,0 0-2 0,-4 7 0 0,4-3 0 15,0 2-9-15,0 4 0 0,-3 0 0 0,3 6 0 16,0 0 0-16,0 3 0 0,0 1 0 0,0 5 0 15,0-6 0-15,3 7 0 0,-3 2 0 0,0 4 0 16,-3-6 22-16,3 2 2 0,0 1 1 0,-4-4 0 16,0 4-25-16,1-3 0 0,3-1 0 0,-4 4 0 0,1-4 0 0,3 1 0 15,0-1 0-15,0-6 0 0,0 1-15 16,0-1-5-16,0-6 0 0,0 0-671 16,3-7-133-16</inkml:trace>
  <inkml:trace contextRef="#ctx0" brushRef="#br0" timeOffset="60300.98">8033 6467 2257 0,'-4'-12'100'0,"4"12"20"0,-3-7-96 0,3 7-24 0,-4-9 0 0,4 9 0 16,0 0 0-16,0 0 0 0,0-3 0 0,0 3 0 15,0-10 0-15,4 4-9 0,-1-3 0 0,4 2 0 16,4-2 9-16,-4 0 12 0,4-1-2 0,-1-9-1 16,1 10-9-16,-1 0 0 0,4-7-12 0,0-3 12 15,1 10 0-15,-5-7 15 0,1-3-1 0,3 10 0 16,-4-7 8-16,1 7 2 0,-4-1 0 0,4 1 0 15,3 9-5-15,-11-10-1 0,4 10 0 0,7 0 0 16,-6 7-18-16,2-4 0 0,8 3 0 0,-4 3 0 16,4 1 0-16,3-1-11 0,-4 1 11 0,4 9-10 0,-3-10 10 15,0 7-8-15,-1 2 8 0,-2-2-8 0,-1 3 8 0,-4 0-12 16,1 0 12-16,-1-1-12 0,-6-2 12 0,-1 3-13 16,1 0 5-16,-4-10 8 0,0 7-9 0,-4-1 9 15,1-2 0-15,-1 3 0 16,-6-7 0-16,3 7 0 0,0-7 12 0,-7 4-3 0,3-4 3 0,0 4 0 15,-6-4 0-15,3-6 0 0,0 7 6 0,-1-1 2 16,-2 0 0-16,3-2 0 0,-4-4-33 0,7 3-7 16,-6 4 0-16,3-4-1 15,-7-3-15-15,3 3-2 0,4-3-1 0,-11 4 0 16,7-4-17-16,1-3-4 0,-1 0-1 0,1 0 0 16,2 0-33-16,5 0-6 0,-8-3-2 0,8 3-445 15,-1-7-89-15</inkml:trace>
  <inkml:trace contextRef="#ctx0" brushRef="#br0" timeOffset="60734.65">9200 5655 1094 0,'0'0'97'0,"0"0"-77"0,0 0-20 0,0 0 0 0,0 0 108 0,0 0 19 16,0 0 3-16,0 0 1 15,0 0-105-15,-3 12-26 0,-4-8 0 0,0 5 0 16,0 7 10-16,0-4-10 0,-4 4 12 0,1 3-12 0,-1 0 27 0,-3 6-2 15,3 0 0-15,-3-3 0 0,-3 9 11 0,-1-3 3 16,0 7 0-16,4-7 0 0,-14 10-10 0,7-4-1 16,0 1-1-16,-1-1 0 0,1 4 9 0,0-1 1 15,3-2 1-15,4 6 0 0,0-10-6 0,4 13-2 16,3-10 0-16,0 4 0 0,-1 6-13 0,5-10-2 16,-1 4-1-16,8-4 0 0,-1 4-14 0,5-3 9 0,-1-1-9 0,3-6 8 15,4 7 1-15,0-7 0 0,4-3 0 16,3 0 0-1,0-6-30-15,4 0-7 0,0-3 0 0,3-4-1 16,-3-3-116-16,3 1-23 0,0-4-5 0,0 4-1 0</inkml:trace>
  <inkml:trace contextRef="#ctx0" brushRef="#br0" timeOffset="61074.77">9610 6091 1954 0,'0'0'43'0,"0"0"9"0,0 0 1 0,-4 0 3 0,-3-3-45 0,7 3-11 15,-3 3 0-15,-4 3 0 0,-1 3 0 0,5 1-17 16,-8 6 4-16,4-4 1 0,0 7 12 0,-7 6 10 16,4 0-2-16,-8 3 0 0,0 1-8 0,1-1 8 15,-8 3-8-15,4-3 8 0,7 10-8 0,-15-4 8 16,5-5-8-16,-1 5 8 0,0-6 0 0,1-3 0 16,2-6 0-16,1 6 0 0,4-6-8 0,-1 0 0 15,4-3 0-15,0-1 8 16,0-2-108-16,3-7-21 0,1-3-5 0,2 4-1 0</inkml:trace>
  <inkml:trace contextRef="#ctx0" brushRef="#br0" timeOffset="61302.21">9073 6320 1555 0,'0'0'138'0,"0"0"-110"0,0 0-28 0,0 0 0 16,0 0 97-16,0 0 15 0,0 0 2 0,8 3 1 15,-8-3-90-15,7 16-17 0,3-7-8 0,1 0 0 16,-4 10 0-16,7-3 0 0,0-4 0 0,-3 10 0 16,3-9 0-16,0 6 0 0,0 6 0 0,0-10-10 15,4 4-1-15,-1 0 0 0,1 0 0 0,-4-3 0 16,4-7-36-16,-1 7-7 0,-3-4-2 0,4-2 0 31,3-1-43-31,-3-9-9 0,0 9-1 0,-1-9-1 0</inkml:trace>
  <inkml:trace contextRef="#ctx0" brushRef="#br0" timeOffset="61645.25">9917 6605 1785 0,'0'0'79'0,"3"3"17"0,4-3-77 0,4 6-19 0,-1-2 0 0,4 5 0 16,-3 0 40-16,7-2 4 0,-1 2 0 15,1 7 1-15,0-4-36 0,-4-2-9 16,3 5 0-16,-3-5 0 0,1 9 0 0,-5-1 0 0,1-2-12 0,-4 3 12 15,-4 0-18-15,1-4 4 0,-1 4 1 0,-3 0 0 16,-3-3-7-16,-1 9 0 0,-3-6-1 0,0-7 0 16,-3 10 21-16,-1-9-9 0,4 2 9 0,-4-5 0 15,1 5-32-15,-4-2 1 0,3-4 0 0,-3 1-481 16,-4 5-97-16</inkml:trace>
  <inkml:trace contextRef="#ctx0" brushRef="#br0" timeOffset="61983.35">10379 6339 1152 0,'0'0'102'0,"0"0"-82"0,0 0-20 0,3 9 0 15,-6 0 272-15,6 7 49 0,8 3 11 0,-4 0 1 16,-4-1-281-16,1 1-52 0,10 6-20 0,0-6 0 31,0 0-6-31,4 0-2 0,-4 6 0 0,4-9 0 16,3 2-3-16,-7-2-1 0,-3-3 0 0,-1 2 0 0,8-5-36 0,-4 5-7 0,-7-2-1 0,4-4-1 15,-8-2-40-15,4-4-8 0,11 6-2 16,-18-9 0-16</inkml:trace>
  <inkml:trace contextRef="#ctx0" brushRef="#br0" timeOffset="62268.58">10887 6270 2098 0,'-21'6'93'0,"17"-3"19"0,-3-3-89 0,3 9-23 15,-3 7 0-15,0-7 0 0,0 7 24 0,0 3 1 16,4 0 0-16,-4 0 0 0,-4 6-25 0,4 3 0 16,0 0 0-16,0 3-11 0,-7-2 11 0,3 8 0 15,-3-2 0-15,0 9 0 0,3 0 0 0,-6 3 0 16,-1-3 0-16,0 6 8 0,4-3-8 0,0-3 0 15,-7-7 0-15,3 1 8 0,4-4 1 0,4-2 1 0,-1-4 0 16,-6-6 0-16,2 3-10 0,8-6 0 16,7 3 0-16,-3-10 0 15,-4-2-65-15,10-1-15 0,4 1-4 0,0-4-820 0</inkml:trace>
  <inkml:trace contextRef="#ctx0" brushRef="#br0" timeOffset="62734.25">10820 5602 1839 0,'0'0'40'0,"0"0"9"0,0 0 2 0,0 0 1 0,0 0-42 0,0 0-10 15,0 0 0-15,0 0 0 16,10 6-24-16,-3-6-6 0,-7 0-2 0,0 0 0 0,7 6 32 0,4-3 0 15,3-3-8-15,-3 7 8 0,-11-7 0 0,14 3 0 16,7 6 0-16,-3 1 0 0,-4-1 22 0,7 7 4 16,4-1 1-16,3 4 0 0,0 0-2 0,0 9 0 0,-3 3 0 15,0 1 0-15,6 2 15 0,-6 4 4 16,0 3 0-16,3-7 0 0,0 4 6 16,4 6 2-16,-4-7 0 0,-3 7 0 0,7 0-24 0,-4 0-5 0,4-6-1 15,-8 6 0-15,-3 3-11 0,1-7-3 16,-1-2 0-16,-4 6 0 0,-6-6-8 0,-4 2 10 0,0-2-10 15,-3 0 10-15,-4-4-10 0,-11 1 0 0,-3-7 0 0,-4 0 0 16,8 3-16 0,-11-2-8-16,-18-1-1 0</inkml:trace>
  <inkml:trace contextRef="#ctx0" brushRef="#br0" timeOffset="64544.71">16461 6172 921 0,'0'0'82'0,"0"0"-66"16,0 0-16-16,0 0 0 0,0 0 152 0,0 0 26 15,10 0 6-15,-6 0 0 0,-4 0-152 16,7 7-32-16,0-7 0 0,0 9 0 0,0 0-9 0,0 1 9 16,0 5 0-16,0-2 0 0,0 12 0 0,-3-6 0 15,3 6 0-15,-4 3 0 0,1 7 0 0,-4-1 0 16,0 1 0-16,0-4 9 0,0 4 22 0,-4-1 4 15,1 4 1-15,3-4 0 0,-7 1-4 0,3 2 0 16,1 4 0-16,-1-10 0 0,1 4-15 0,-4-1-3 16,3 1-1-16,0-7 0 0,1 0-13 0,-1-9-18 15,4 6 4-15,0-6 1 16,4-10-143-16,-1 7-28 0,5-6-5 0,-8-10-2 16</inkml:trace>
  <inkml:trace contextRef="#ctx0" brushRef="#br0" timeOffset="65007.82">16499 6078 2098 0,'-14'-12'93'0,"11"9"19"0,-8-4-89 16,1 4-23-16,6-3 0 0,-3 3 0 0,4-4 29 0,3 4 2 16,0-3 0-16,3-3 0 15,-3 9-42-15,7 0-8 0,4-10-1 0,3 4-1 0,-7-3-2 0,7 9 0 16,0-10 0-16,4 7 0 0,-4-3-1 0,3 3-1 16,1-4 0-16,0 4 0 0,-4-3 25 0,3 0-8 15,1 3 8-15,-4 3 0 0,0 0 0 0,0 0 0 16,8 0 0-16,-8 0 0 0,3 0 0 0,1 3 12 15,-4 3 0-15,4 0-1 0,-1-3 8 16,5 7 1-16,-8-4 1 0,3-3 0 0,-3 7-21 0,1-1 9 16,-5 7-9-16,1-7 0 0,-1 10 0 0,1-3 0 15,-8-1-10-15,4 4 10 0,1 0-17 0,-5 0 4 16,-3-4 1-16,0 4 0 0,0 0 12 0,0 0 0 16,-3-4 0-16,-1-2 10 0,-7 3-10 0,4-1 0 0,0-2 0 15,-7 3 0-15,0-7-11 0,-4 0-4 16,1 7-1-16,-4-3 0 0,-1-4 16 0,-2 7 0 15,-1-7 0-15,0 7 0 0,4-4 10 0,-3-2 5 0,-1 2 1 16,4-9 0 0,3 7-46-16,0-4-9 0,1-6-1 0,-1 0-1 15,4-6-27-15,3 6-6 0,4-10-1 0,0 1-685 0</inkml:trace>
  <inkml:trace contextRef="#ctx0" brushRef="#br0" timeOffset="65445.31">17628 5366 1652 0,'-14'10'36'0,"7"-4"8"0,-3-3 2 0,-5-3 0 0,-2 10-37 0,3-1-9 0,0 0 0 0,-1 1 0 0,-2 6 18 0,3-1 2 16,3-2 0-16,-3 2 0 0,3 4-1 0,-3 0 0 0,0 0 0 0,0 6 0 16,0-6 12-16,0 12 2 0,0-3 1 0,0 1 0 15,0 8 4-15,-4-2 1 16,4 5 0-16,3 1 0 0,-3 3-28 0,4 0-11 0,-5 0 8 0,8 0-8 15,0 0 12-15,4 0-2 16,-1-7-1-16,4 7 0 0,4-6 27 0,-1 6 4 0,4-7 2 16,0-2 0-16,4 6-26 0,3-4-6 0,0-2-1 0,4-4 0 15,3 4-20-15,0-10-4 0,-3 3-1 16,3-9 0 0,4 3-29-16,-4-4-7 0,0-5 0 0,0 3-1 15,4-7-122-15,0 1-24 0,20-1-5 0,-13-9 0 0</inkml:trace>
  <inkml:trace contextRef="#ctx0" brushRef="#br0" timeOffset="65771.73">18055 5947 2055 0,'0'0'45'0,"-7"3"10"0,-7 3 1 0,0 3 2 0,3 1-46 0,-3 9-12 0,0-4 0 0,0 4 0 16,-4 0 0-16,4 6 0 0,-3 0 0 0,-1-6-11 15,-3 6 11-15,3-3 11 0,1 3-3 0,2 3 0 16,-2-3-8-16,-1 4 0 0,4-4 0 0,0-7 0 16,0 11 0-16,0-7-17 0,0 0 4 0,-1-4 1 31,5-2-58-31,-4 0-11 0,0-4-3 0,3-2-732 0</inkml:trace>
  <inkml:trace contextRef="#ctx0" brushRef="#br0" timeOffset="66004.89">17568 6132 1785 0,'0'0'79'0,"0"0"17"15,0 0-77-15,7-7-19 0,-3 1 0 0,-4 6 0 16,0 0 88-16,11-3 13 0,-1-3 3 0,1 6 1 0,-4 0-81 0,3 0-24 16,1 0 9-16,-1 6-9 0,1-3 0 0,3 3 0 15,-3 4 0-15,3-1 0 0,0 1 0 0,4-1 0 16,-1 7 0-16,1 2 0 0,3 1 0 0,0 0 0 15,4 6 0-15,-4-6-8 16,4 0-27-16,-4 3-5 0,4-3 0 0,-8-7-1 16,4 4-118-16,4 3-23 0,0-4-5 0,0-5-519 0</inkml:trace>
  <inkml:trace contextRef="#ctx0" brushRef="#br0" timeOffset="66280.7">18359 6436 1209 0,'0'0'53'0,"0"0"12"0,0 0-52 0,0 0-13 0,0 9 0 0,3 4 0 15,1-4 267-15,-1 7 50 0,8-7 11 0,-4 10 1 16,3-3-277-16,1-1-52 0,0 4-16 0,3 0-1 15,0 0-23-15,-4 0-4 0,1-1 0 0,-4 8-1 16,0-1-44-16,-3-7-9 0,-1 7-2 0,-3-3 0 16,-3 4 4-16,-4-1 0 0,-1-7 0 0,-2 8 0 0,-4-5 56 0,0-5 12 15,0 3 3-15,-4 0 0 0,0-4 10 0,4-5 3 16</inkml:trace>
  <inkml:trace contextRef="#ctx0" brushRef="#br0" timeOffset="67032.87">18983 5994 979 0,'0'0'87'0,"0"0"-70"0,0-10-17 0,0 10 0 16,0 0 280-16,0 0 53 0,0 0 11 0,0 0 1 15,0 0-277-15,11 6-56 0,-1-2-12 0,4 5 0 16,-3 4 0-16,3-1-9 0,0-3 9 0,0 10-10 15,0-3 21-15,4 3 4 0,0 6 1 0,3-6 0 16,-4 6-16-16,1-6 0 16,0 9 0-16,-1-9 0 0,-3 6-42 15,4 0-11-15,-7-6-3 0,3-1 0 0,-4 1-31 0,4-9-6 0,-3 5-2 16,-4-5-457-16,4-1-91 0</inkml:trace>
  <inkml:trace contextRef="#ctx0" brushRef="#br0" timeOffset="67265.42">19477 5981 2746 0,'0'0'60'0,"-7"3"13"0,-4 7 3 0,1 5 1 0,-1 1-61 0,0 3-16 16,4 0 0-16,-3 6 0 0,3-3 0 0,-4 12-10 0,8-6 2 0,-4 7 0 31,-4-7-26-31,8 7-5 0,-5-1-1 0,1 4 0 16,0-4-21-16,4-6-5 0,-4 7-1 0,0-1 0 15,0 1-104-15,0-7-21 0,0 0-4 0,-1-3-376 16,1 0-76-16</inkml:trace>
  <inkml:trace contextRef="#ctx0" brushRef="#br0" timeOffset="67606.62">19988 6483 2253 0,'0'0'49'0,"0"9"11"0,4 1 1 0,-8-1 3 0,4 7-51 0,-3 2-13 16,-1 1 0-16,1 6 0 0,3-6 0 0,0 0-12 16,-4 6 3-16,1-6 0 15,-1 6-24-15,1 3-5 0,3-9-1 0,-4 6 0 16,1 3-25-16,3-9-6 0,-4 6-1 0,1-6 0 15,-1 0 6-15,4 6 1 0,-3-9 0 0,-5 2 0 16,5 1-29-16,-4-3-6 0,0-4-1 0,-4-2 0 0</inkml:trace>
  <inkml:trace contextRef="#ctx0" brushRef="#br0" timeOffset="68210.98">20373 5956 1666 0,'0'0'74'0,"0"0"15"0,0 0-71 0,3-6-18 16,1 3 0-16,3 3 0 0,0-7 48 0,0-2 5 0,4 6 2 15,3-4 0-15,0 4-39 0,7-3-7 16,0-3-1-16,4 6-8 0,0-10 12 0,6 10-12 16,1-3 12-16,0-4-12 0,0 10 8 0,-1-3-8 15,1 3 0-15,0 0 0 0,-4 0 0 0,0 0 0 16,-3 3 0-16,-7-3 0 0,-1 6 0 0,-3-2 0 16,-3 2-8-16,-4-3 8 0,-3 10-19 0,-4-4 3 0,-4 0 0 0,-3 4 0 15,-4-4 16-15,-6 7 0 0,-1 0 0 0,-7 2 0 16,1-5 9-16,-1 3 6 0,-7 2 1 0,1 1 0 15,-1-3 0-15,0 3 0 0,4 0 0 16,0-4 0-16,-4 4 11 0,7 0 2 0,4-3 1 0,0 2 0 16,3 1-16-16,1 6-3 0,6-6-1 0,-3 0 0 15,3 6 0-15,4-6 0 0,0 0 0 0,4 6 0 16,3-6 4-16,0-1 1 0,0 4 0 0,7-3 0 16,-4 0-1-16,4 0 0 0,4 0 0 0,-4-4 0 0,4-5-14 0,3 5 0 15,0-2 0-15,0-7 0 16,4 4-119-16,-1-7-17 15,8-3-3-15,0 6-711 0</inkml:trace>
  <inkml:trace contextRef="#ctx0" brushRef="#br0" timeOffset="68553.42">21230 6536 2610 0,'0'0'57'0,"0"0"12"0,0 0 3 0,0 9 1 0,-3 7-58 0,6-3-15 0,4 2 0 0,-3 4 0 31,6-3-40-31,4 3-12 0,-3-4-1 0,3 4-1 16,-3 0-21-16,3 0-4 0,0 6-1 0,-3-6 0 0,-4 9-35 0,0-9-7 0,-4 12-2 0,-3-9 0 16,0 3 48-16,-7-6 8 0,0 6 3 0,-4-6 0 15,1 6 52-15,-11-6 13 0,0-4 0 0,-1-2 0 16,1-4 46-16,-7 1 12 0,7-4 2 0,-4 3 1 31,4-9-113-31,0 0-22 0,3 0-5 0,1-9-1 0</inkml:trace>
  <inkml:trace contextRef="#ctx0" brushRef="#br0" timeOffset="69161.17">21611 5884 2574 0,'0'0'56'0,"0"0"12"0,0 9 3 0,-3 1 1 0,-1 8-57 0,1 1-15 0,6 6 0 0,-3 4 0 15,0-4 0-15,4 3-16 16,3-3 3-16,0 3 1 16,-4-3-27-16,4 4-5 0,0-11 0 0,4 7-1 15,0 0-27-15,3-6-6 0,-7-3-1 0,3-3 0 16,8-4 7-16,-4 0 2 0,0-2 0 0,-3-4 0 0,-1-3 60 0,4-3 10 0,4-4 0 0,-4-2 10 15,-7 6 31-15,7-7 7 0,0 1 0 0,1 0 1 16,-5-4-5-16,1 4 0 0,6-1-1 0,-6 1 0 16,3-1-18-16,-3 1-3 0,-4 0-1 15,3 2 0-15,4 7-21 0,-3 0 0 0,0 0 0 0,-4 7 0 16,3 2 0-16,1 0 0 0,-8 1 0 0,4-1 0 16,0 1 0-16,1-1 0 0,2-3 0 0,1 4 0 15,-8-1 0-15,4 1 0 0,4-4 0 0,-1-3 0 16,-3 3 0-16,4-3 0 0,3-3 0 0,-3 0 0 15,-1 0 0-15,4 7 0 0,-3-7 0 0,3 0 0 0,0 0 27 0,0 0 1 16,-7 9 0-16,4-9 0 0,3 9 16 16,-3-2 3-16,-1-4 1 0,-6 3 0 0,-4-6-23 0,10 3-4 15,1 4-1-15,-4-4 0 0,-7-3 10 0,11 0 2 16,6 0 0-16,-6 0 0 0,-4 0-32 0,3-10 0 16,8 7 0-16,-4-3 0 0,0-4 9 0,0 1-9 15,-6-7 8-15,6 7-8 16,0-10 18-16,-4 0-2 0,-6 4 0 0,3-4 0 0,3-6-16 0,-2 3 10 15,-1-3-10-15,-4 0 8 0,1-4-8 0,-1-5-17 16,8 6 4-16,-8-7 1 16,1 7-52-16,-1-7-9 0,1 7-3 0,-1 0 0 15,-3 3-32-15,0 6-6 0,0 3-2 0,-3-2-551 0,3 8-110 16</inkml:trace>
  <inkml:trace contextRef="#ctx0" brushRef="#br0" timeOffset="69632.59">22031 5037 2142 0,'-11'-9'95'0,"11"9"19"0,0-10-91 0,0 10-23 16,0 0 0-16,0 0 0 0,0 0 20 0,11 10 0 15,3-1 0-15,0 1 0 0,4 5-32 0,3-5-6 16,11 8-2-16,7 1 0 0,-1-3 20 0,5 9 0 0,-1 3 0 0,4 0 0 16,7 1 0-16,-4 2-15 0,-6 0 5 0,-1 4 1 15,7-1-3-15,-10 4 0 0,0-3 0 0,-4 2 0 16,0-2 12-16,4 9-8 0,0-1 8 0,-7 5-8 16,-4-5 49-16,-3 8 11 15,3-4 1-15,-3 6 1 0,-4-6-16 0,-4-3-3 0,1 6-1 16,0-6 0-16,-4-6 5 0,-7 5 1 0,0-5 0 15,0 6 0-15,-3 0-30 0,-8-6-10 0,-3 2 0 0,0-2 9 16,-4 0-9-16,-3 2-16 0,-3-8 4 0,-8 2 1 31,0-6-114-31,-3 7-23 0,3-10-5 0,-3-6-1 0</inkml:trace>
  <inkml:trace contextRef="#ctx0" brushRef="#br0" timeOffset="118750.9">8195 9339 1900 0,'0'0'169'0,"0"0"-135"0,0 0-34 0,0 0 0 16,-3 10 112-16,3 6 15 0,3-1 3 0,-3-2 1 15,0 6-110-15,0 3-21 0,0-4 0 0,4 4-10 16,-4 3 10-16,3 0-8 0,-3 4 8 0,7-1-8 0,-3-3 8 0,-1 10 0 16,1-10 0-16,3 3 0 0,-7 0 11 0,3 0 4 15,1 4 1-15,-4-1 0 16,0 3 13-16,0 1 3 0,0 3 1 0,0-4 0 0,-4 1-21 0,1 2-12 16,-4-2 12-16,0-7-12 0,0 6 0 0,0-8 0 15,0-5 0-15,3 1 0 16,0-3-77-16,-3-6-23 0,4-7-4 0,3 3 0 15,0-9-100-15,0 0-19 0</inkml:trace>
  <inkml:trace contextRef="#ctx0" brushRef="#br0" timeOffset="119234.19">8251 9223 979 0,'-17'-9'87'0,"10"9"-70"0,-4-3-17 0,1-3 0 0,-1 6 252 0,4-3 48 0,3-4 8 0,1 1 3 16,3 3-214-16,0-3-42 0,3-4-9 0,5 7-2 15,-5-6-24-15,4-1-6 0,4 4-1 0,3-3 0 16,-7-1-13-16,3 1 8 0,-3 2-8 0,1 4 0 15,-1-3 0-15,3-3 0 0,1 9 0 0,-8-4 0 16,4-2 0-16,7 0 0 0,-6 3 0 0,2-3 0 16,1 2 0-16,-1-2 14 0,4 3-2 0,-3-3-1 0,3 6 6 0,4 0 2 15,-4 6 0-15,3-3 0 16,-2 3-8-16,2-2-2 0,4 5 0 0,-7 7 0 16,4-7 3-16,3 10 0 0,-3-10 0 0,3 7 0 15,0 3-12-15,-3-4-11 0,0-2 3 0,-4 3 0 0,3 2 8 16,-6-2 0-16,-4-3-9 0,4 2 9 0,-4 4 0 0,-4-3 12 15,-3 3-2-15,0-10 0 0,-3 10-10 0,-1-10-17 16,1 7 4-16,-1-7 1 0,0 7 12 0,-6-7 13 16,6 1-2-16,-3-1-1 0,-3 1-10 0,3-1 0 15,-7 1 0-15,3-1 0 0,-3 0 0 0,0-2 0 16,-4-4-12-16,0 3 12 0,4 3 0 0,-10 1 0 0,-5-10 14 16,5 6-4-16,-8-3-10 0,0 3 0 0,0-2 0 15,1 2 0 1,-5-6-44-16,5 3-10 0,2 3-2 0,5-6-1 15,-8 0 1-15,11 0 1 0,0 0 0 0,3 0 0 16,0 0-10-16,8 0-3 0,-1-6 0 0,4 3-508 0,7 3-103 16</inkml:trace>
  <inkml:trace contextRef="#ctx0" brushRef="#br0" timeOffset="119822.78">9596 8261 1695 0,'0'0'75'0,"0"0"16"0,-11 0-73 0,4 6-18 0,-4-6 0 0,1 0 0 16,3 0 32-16,-4 9 4 0,1-9 0 0,-1 10 0 15,-3-10-13-15,3 9-3 0,-6 1 0 0,3-1 0 16,-4 7-8-16,4-1-1 0,0-2-1 0,-4 3 0 16,7 2 13-16,1 1 2 15,-4 0 1-15,7 3 0 0,-14 0 3 0,6 3 1 16,-2 3 0-16,-1 1 0 0,0 5 2 0,1 1 1 0,-1-1 0 0,-3 4 0 16,7-4-16-16,-4 4-3 0,1 6-1 0,-1 0 0 15,0-7 3-15,8 7 0 0,-4 0 0 0,3 0 0 16,4-6 16-16,0 2 3 0,-4-2 1 0,8-10 0 15,-1 7-23-15,1-7-4 0,6 6-1 0,1 1 0 16,-1-1 4-16,4-5 0 0,1 5 0 0,2 1 0 16,-3-4-12-16,4 3 0 0,-1-5 0 0,4 5 0 15,1-9 0-15,-1 3 0 0,0 1 0 0,0-4 0 16,0-6-14-16,4-1-5 0,-1 4-1 0,1-9 0 16,-4 3-48-16,11-4-9 0,-8 4-3 0,1-7 0 15,7 1-128-15,-1-1-25 0,29-9-6 0,-17 0-1 0</inkml:trace>
  <inkml:trace contextRef="#ctx0" brushRef="#br0" timeOffset="120190.03">9991 8973 2041 0,'0'0'44'0,"-4"6"10"0,-3-6 2 0,0 3 2 0,-4 6-46 0,4 1-12 0,-3-1 0 0,-4 7 0 16,3 3 0-16,-3 0 0 0,-4 2-12 0,1 1 12 15,-4 4 0-15,-1-8 15 0,1 11-1 0,0-4 0 16,0-7 6-16,0 8 0 0,0-8 1 0,-1 7 0 16,-2-6-13-16,3 0-8 0,-1 0 10 0,1 0-10 15,4 3 0-15,-12-10 0 0,8 4 0 0,-4 3 0 16,4-10-24-16,0 1-12 0,7-4-1 16,0-3-1-16,0-3-155 0,0 0-31 15,7 0-7-15,0-3-1 0</inkml:trace>
  <inkml:trace contextRef="#ctx0" brushRef="#br0" timeOffset="120380.53">9384 9133 2185 0,'0'0'96'0,"0"0"21"0,3-7-93 0,8 7-24 16,-11 0 0-16,7-3 0 0,4 3 40 0,6 3 3 15,-3-3 1-15,1 7 0 0,2-4-24 0,1 9-4 16,3-2 0-16,-3 2-1 0,3 4-4 0,-4 0-1 15,5 2 0-15,-1 1 0 0,-4 0 3 0,5 0 1 0,-5-4 0 16,4 4 0 0,-3 0-36-16,0 6-7 0,3-6-2 0,0 0 0 15,0 0-105-15,-3-4-20 0,3 4-5 0</inkml:trace>
  <inkml:trace contextRef="#ctx0" brushRef="#br0" timeOffset="121256.66">10664 8430 864 0,'0'0'76'0,"0"0"-60"0,-3 0-16 0,-1 10 0 16,4 5 291-16,-3 1 55 0,-4 3 11 0,3 9 3 16,1 0-285-16,3 7-57 0,0-1-18 0,-4 4 10 15,1-4 2-15,3 10 0 0,-4-6 0 0,1 6 0 16,-8 0-12-16,8-7 0 16,3 7 9-16,-4 0-9 0,-3-6 12 0,-4 2-1 0,4-2-1 0,0-3 0 15,4-1 2-15,-4-6 1 0,-7 7 0 0,7-7 0 16,7 0-5-16,-4-3 0 0,-7 0-8 0,8-3 12 15,3 0-12-15,-4-3 0 0,4 0 8 0,0 0-8 16,-3-4-10-16,6-2-5 0,4-4-1 0,-7-2 0 16,-3 2-131-1,3-9-26-15,7 0-6 0,-7 0-1 0</inkml:trace>
  <inkml:trace contextRef="#ctx0" brushRef="#br0" timeOffset="121535.7">11031 8935 2332 0,'-7'-6'52'0,"7"6"10"0,0 0 2 0,0 0 1 0,-7 6-52 0,7-6-13 0,4 9 0 0,-1 1 0 0,-3-1 0 0,4 7 0 16,-1-4-9-16,4 7 9 0,8 6 0 0,-8 0 10 15,-4-6 0-15,4 9 0 0,7-2 5 0,0-1 1 0,-7-3 0 0,1 3 0 16,2-7-16-16,4 1 11 16,-3 6-11-16,-1-9 10 0,-3-3-10 0,4 2 0 15,3 1 9-15,-3-7-9 16,-8 4-34-16,4-4-11 0,4-2-3 0,-1-4-645 16,-2 3-130-16</inkml:trace>
  <inkml:trace contextRef="#ctx0" brushRef="#br0" timeOffset="121794.69">11543 8988 2592 0,'-21'3'230'0,"-4"7"-184"15,11-1-37-15,-4 7-9 16,-3 3 75-16,3 9 13 0,1 3 2 0,3-2 1 15,-4 8-91-15,0-2-24 0,1 2-1 0,-1 7-1 0,4 0 3 0,0 0 1 16,-7 3 0-16,0 6 0 16,3-3-39-16,0-6-8 0,1 0-2 0,-4-6 0 15,-4 0 3-15,4-4 0 0,3 1 0 0,-3-7 0 16,-4-3 12-16,11-6 2 0,3-1 1 16,4-2-581-16,-7-6-116 0</inkml:trace>
  <inkml:trace contextRef="#ctx0" brushRef="#br0" timeOffset="122242.16">11476 8026 1728 0,'-28'-7'153'0,"21"7"-122"0,7 0-31 0,-7 0 0 16,-8 0 128-16,8 7 19 0,7 2 4 0,4 7 1 15,3-4-136-15,0 7-26 0,-3-3-6 0,13 9 0 16,4-6 0-16,1 9 0 0,-1 0 0 0,3 7 0 0,8-1 16 0,3 4 0 15,1 6 0-15,-1 6 0 16,0-9 0-16,4 2 0 0,-4 1 0 0,4-3 0 0,0-3 17 0,0-4 1 16,0 4 0-16,-4-4 0 0,0 4 12 0,0-4 2 15,-6 10 1-15,-5-6 0 0,1-4 15 16,-4 10 2-16,-3-6 1 0,-4 6 0 0,-4-6 1 0,-2 2 0 16,-5-2 0-16,-3 6 0 0,-3 3-34 0,-1 6-6 15,-7 0-2-15,1 7 0 0,-1-13-10 0,1 3 0 16,-4-9 0-16,-4 3 0 0,4-10-11 0,0-5 3 15,-7 5 0-15,-4-9-801 16,0 3-160-16</inkml:trace>
  <inkml:trace contextRef="#ctx0" brushRef="#br0" timeOffset="123890.99">16584 9042 2073 0,'0'0'45'0,"0"0"10"0,0 0 1 0,0 0 4 0,0 0-48 0,0 0-12 15,0 0 0-15,0 9 0 0,-3 0 12 0,-1 1 0 16,1 9 0-16,3-4 0 0,-4-2 7 0,0 3 1 0,1 9 1 0,3-3 0 16,0 3 4-16,3 3 1 0,-3-3 0 0,4 9 0 15,3 4 24-15,0-3 5 0,0 2 1 0,0 7 0 16,0 6-39-16,0-3-7 0,4-3-2 15,-4 3 0-15,4-3-8 0,-4 0 12 0,0 0-12 16,0 0 12-16,0-7-12 0,-4 1-16 0,1 3 4 16,-1-13 1-1,4 10-33-15,-3-7-6 0,-4-9-2 0,0 3-656 16,0-6-132-16</inkml:trace>
  <inkml:trace contextRef="#ctx0" brushRef="#br0" timeOffset="124409.65">16496 8900 2206 0,'0'0'48'0,"-4"-6"11"0,4 6 1 0,-3-3 3 0,-1-3-51 0,4 6-12 16,0 0 0-16,0 0 0 0,0 0 0 0,0 0 0 16,0 0 8-16,7-10-8 0,-3 7 0 0,3-3 0 15,-7 6 0-15,7-3 0 0,0-3 0 0,0 6 14 16,0-4-4-16,4-2-1 0,-1 6-1 0,4 0 0 0,-3-6 0 0,3 3 0 16,0-4 8-16,4 4 0 0,0-3 1 0,3 3 0 15,-4-3 5-15,5 6 1 16,6-3 0-16,3 3 0 0,-2 0-3 0,2 3 0 0,-2-3 0 0,2 9 0 15,-2-3-20-15,-1 4 0 0,-3-1 0 0,-1 7 0 16,-3-4 0-16,-3 4 0 0,0 3 0 0,-4 0 0 16,0 0 0-16,-3 2-8 15,-4 1 0-15,0-3 0 0,-4-3-2 0,4 3 0 0,-3-4 0 0,-4-2 0 16,0 3 10-16,0-1 0 0,-4-2 0 0,-3 3 0 16,0-1 8-16,0-5 4 0,-4-1 1 0,-3 4 0 15,4-7-2-15,-4 3-1 0,-4 7 0 0,-3-7 0 16,3 4-10-16,-6-4 0 0,-1 1 9 0,0 5-9 15,-3-5 0-15,0 5 0 0,-1-5 0 0,1 6 0 16,0-4-12-16,3-6-3 0,4 4-1 0,4-7 0 16,-1 3-16-16,4-3-3 0,0 4-1 15,0-7 0-15,3 0-21 0,0-7-5 0,1 4-1 0,6-3 0 16,-3-4-141-16,4 1-29 16,-8-19-6-16,8 9-1 0</inkml:trace>
  <inkml:trace contextRef="#ctx0" brushRef="#br0" timeOffset="124899.31">17826 8198 748 0,'-18'6'33'0,"11"-3"7"0,-3 4-32 0,-5 2-8 0,1 1 0 0,0-1 0 15,-3 7 210-15,-1-1 40 0,0 4 8 0,1-6 2 16,-1 12-200-16,0-6-40 0,1 6-8 0,-1 0-2 16,1-3 17-16,2 3 3 0,1 0 1 0,-3 3 0 15,6 7 18-15,-3-7 4 0,0 9 1 0,0-2 0 0,3-1 6 0,1 4 2 16,-5 3 0-16,5-4 0 0,-1 7-17 0,1 0-3 16,-1-6-1-16,8 0 0 0,-1 2-13 0,1-2-2 15,3 0-1-15,0 2 0 0,3-11-25 16,4 5 0-16,4-6 0 0,-1 0 0 0,1-2 0 0,3 2 0 15,4-9 0-15,-1 6 0 0,4-7-15 0,4 1-5 16,0-3 0-16,0 3-1 16,3-10-38-16,-4 7-7 0,5-7-2 0,-1 10 0 15,-3-13-164-15,3 4-34 0,28-1-6 0,-20-6-2 0</inkml:trace>
  <inkml:trace contextRef="#ctx0" brushRef="#br0" timeOffset="125257.9">18337 8650 2487 0,'0'0'55'16,"0"0"11"-16,-10 9 2 0,3 0 2 0,0 1-56 0,-4 6-14 0,4-4 0 0,-4 4 0 16,4 3-23-16,-7-1-7 0,4 1-2 0,-4 6 0 15,3 3 22-15,-7-2 10 0,1 2-10 0,-1 6 10 16,-3-9 0-16,3 4 0 0,-3-1 0 0,0-3 0 15,0 3-9-15,0-3 1 0,-1 0 0 0,5-3 0 0,-4 0-10 0,0-3-2 16,3-6 0-16,0 2 0 16,1 1-116-16,-1-7-24 0,0 1-5 0,4-7-672 0</inkml:trace>
  <inkml:trace contextRef="#ctx0" brushRef="#br0" timeOffset="125441.89">17731 8822 1728 0,'0'0'153'0,"0"0"-122"0,0 0-31 0,0 0 0 16,0 0 144-16,3 9 24 0,8-2 4 0,-4 2 0 15,3 7-137-15,1-4-35 0,7 7 0 0,-4 3 0 16,3-3 0-16,5 0 0 0,6 0-12 0,-7-4 3 31,4-2-24-31,-1 2-5 0,8 11-1 0,-4-14 0 16,0 4-127-16,1 3-26 0,-5-4-4 0,1-2-2 0</inkml:trace>
  <inkml:trace contextRef="#ctx0" brushRef="#br0" timeOffset="125733.84">18507 9126 2556 0,'0'0'56'0,"0"0"12"0,0 0 3 0,0 7 0 0,7 2-57 0,-4 0-14 15,4 7 0-15,0-7 0 0,4 1 0 16,0 6-10-16,-1-4 2 0,1-3 0 0,-1 10 8 0,4-3 0 16,-3 0-9-16,3-4 9 15,-7 7-50-15,4 3-6 0,-4-3 0 0,-4 0-1 16,1-1 5-16,-1 7 0 0,-6-6 1 0,-1 0 0 0,1 0 25 0,-8-3 5 0,1 2 1 0,-1-2 0 31,1-3-32-31,-1 2-7 0,-7 1-1 0,4-13-793 0</inkml:trace>
  <inkml:trace contextRef="#ctx0" brushRef="#br0" timeOffset="126602.69">20313 7913 403 0,'0'0'36'0,"0"0"-36"15,0 0 0-15,0 0 0 0,0 0 496 0,0 0 92 0,3 12 18 0,1 1 4 16,3 12-476-16,-7 3-95 16,4 0-19-16,-1 7-4 0,-3 2 0 0,0 7 1 0,0-3 0 15,-3 6 0-15,3 3-4 0,0-3-1 0,0 16 0 0,0-10 0 16,0 4-12-16,0 2 0 0,0-12 0 0,0 7 0 16,0-4 0-16,3-3 0 0,1 6 0 0,-4 1 0 15,0-11 0-15,3 5 0 0,-3-5 0 16,4-2 0-16,-1-9 0 0,1 2-16 0,-1-6 3 0,4 4 1 31,0-10-94-31,0 3-18 0,-3-7-4 0,7 1-600 0,-4 3-120 0</inkml:trace>
  <inkml:trace contextRef="#ctx0" brushRef="#br0" timeOffset="127472.53">20994 8668 1555 0,'0'0'68'15,"0"0"16"-15,0 0-68 0,0 0-16 0,-7 0 0 0,7 0 0 0,0 0 164 0,0 0 28 16,0 0 7-16,0 0 1 16,0 0-189-16,0 0-38 0,7 4-7 0,3 2-2 0,1 0 36 0,3-3 0 0,4-3 12 0,6 0-3 15,5 0 15-15,2 0 4 0,5 0 0 0,2-3 0 16,-2-3-11-16,3 6-1 0,-4-6-1 0,0 2 0 16,0 4-15-16,-6 0 0 0,-1-6 8 0,-3 6-8 15,-8 0 0-15,4 0 0 0,-10 6 0 0,0-6 0 16,-4 4-27-16,-4 2 2 0,-6 3 0 15,-1 1 0 1,-7 5-1-16,1-2 0 0,-8 3 0 0,-3-1 0 0,-4-2 5 0,-3 12 1 0,-7-6 0 0,-4-1 0 16,-3-2 12-16,3 9 8 0,0-3-10 0,0 3 10 15,8-6 16-15,2 0 10 0,1 6 2 0,7 3 0 16,0-3 31-16,3 0 6 0,1-6 2 0,2 9 0 16,5-9-35-16,-1 6-6 0,1-6-2 0,3 0 0 15,3-3-24-15,1 2 0 0,3-8 0 0,3 6 0 16,1-7-26-1,3 0-1-15,0 1 0 0,7-4 0 0,-4-6-21 0,8 0-4 0,0 0 0 16,3 0-620-16,4-6-123 0</inkml:trace>
  <inkml:trace contextRef="#ctx0" brushRef="#br0" timeOffset="127813.19">21586 9202 2458 0,'0'0'54'0,"0"0"11"0,0 0 3 0,0 0 1 16,0 0-55-16,8 9-14 0,-5 0 0 0,4 4 0 15,4-4-39-15,-1 1-10 0,1 5-3 0,3 4 0 16,-3-3 20-16,3 3 3 0,3-1 1 0,1 1 0 16,-7 6 0-16,3-6 0 0,0 0 0 0,-4 6 0 0,1-9 16 0,-8 3 3 0,5-1 1 0,-5 1 0 15,4-3 8-15,-7 3 0 0,-3 0 8 0,-4-4-8 16,3-2 14-16,-3 2-2 0,-11 1 0 0,4-3 0 31,0-7-44-31,-4 3-8 0,1 1-3 0,3-4-847 16</inkml:trace>
  <inkml:trace contextRef="#ctx0" brushRef="#br0" timeOffset="131804.78">19071 8659 806 0,'0'0'72'0,"0"0"-58"16,0-6-14-16,0 6 0 0,0-3 348 0,0 3 68 16,0 0 12-16,0 0 4 0,0 0-336 0,0 0-68 15,0 0-12-15,11 0-4 0,-1 3-12 0,-3 3 0 16,0-3 0-16,1 7 0 0,-5 5-8 0,8-5 8 16,-4 5 0-16,0-2 0 0,-4 3 0 0,4 2 0 0,0 1 12 0,-3 6-3 15,3-6 15-15,-4 0 4 0,5 3 0 0,-1-3 0 16,-4-1-4-16,4 1 0 0,-3-3 0 15,3-3 0-15,-4 2-24 0,1-5 0 16,3-1 0-16,-7 0 0 0,3 1 21 0,-3-10-1 0,0 0 0 16,0 0 0-16,0 0 0 0,11 0 0 0,-4 0 0 15,0 0 0-15,0-3-12 0,4-4-8 0,-11 7 8 16,7 0-8-16,0-9 0 0,0 9 0 0,-7 0 0 0,0 0-12 16,7 0 12-16,-7 0-13 0,11 6 5 0,-8-3 8 15,4 7-20-15,-3-1 3 0,-1 1 1 0,1 5 0 16,-1 1 16-16,1-3 0 0,-1 8 0 0,1-8 0 15,-4 6 0-15,7-10 0 0,-4 7 0 0,4-7 0 16,1 1 9-16,-5-1 6 0,8-3 1 0,-1-2 0 16,1-4-7-16,-1 0-1 0,1 0 0 0,3-4 0 0,0-5 15 15,0 3 2-15,0-4 1 0,1-5 0 16,-1 5 6-16,0 1 2 0,-4-1 0 0,4 1 0 16,-3 0-2-16,-4-1-1 0,0-5 0 0,-3 5 0 15,-1-2-14-15,1-4-2 0,-1 6-1 0,1 4 0 16,-1-13-14-16,-3 10 11 0,4-10-11 0,-1 0 10 15,1 1-10-15,-4-8 0 0,3 11 9 0,-3-4-9 16,4-6 0-16,-4 6 0 0,0 0 0 0,0 0 8 0,0-6-8 0,0 7 0 16,-4-8 0-16,4 8 0 0,4-7 0 0,-4 6-12 15,0 0 4-15,-4-9 0 16,1 3-88-16,-1 6-18 0,1-6-3 0,3 3-739 16,-4-3-148-16</inkml:trace>
  <inkml:trace contextRef="#ctx0" brushRef="#br0" timeOffset="134715.53">22377 8803 979 0,'-25'-9'87'0,"18"3"-70"0,3 2-17 0,1-2 0 15,-4 3 313-15,0-3 59 0,7 6 12 0,0 0 3 31,0 0-363-31,0 0-72 0,-4-3-14 0,4 3-3 0,11-7 37 0,-11 7 8 0,0 0 2 0,0 0 0 16,7 10 18-16,0-1 0 0,0-3 0 0,-3 10 0 16,-4-3 9-16,7 5 6 0,3-2 1 0,-3 3 0 15,-7 6 13-15,4-6 3 0,6 0 1 0,1 6 0 16,-4-6-17-16,0 6-4 0,4-7-1 0,-4 8 0 16,7-4-11-16,-7-7 0 0,0 10 0 0,0-6 0 31,7-9-19-31,-3 8-5 0,-4-8-2 0,0 5 0 15,3-11-118-15,1 2-24 0,0 3-5 0,-1-9-1 0</inkml:trace>
  <inkml:trace contextRef="#ctx0" brushRef="#br0" timeOffset="134992.94">22874 8750 2516 0,'-28'-3'112'0,"14"6"22"0,-4-3-107 0,1 9-27 0,-5 1 0 0,1 9 0 31,0 6-21-31,3 0-10 0,4 3-1 0,-3 0-1 0,-1 13 16 0,0 3 3 0,1-7 1 0,-1 11 0 16,0 2 13-16,1-3 0 15,-8 3 0-15,0 3-9 0,4 4 9 0,-7 2 0 0,-7-2 0 16,7 2-8-16,-1-2-12 0,1-4-1 0,0-9-1 0,-4 3 0 31,7-3-34-31,4-10-8 0,7-5 0 0,0-1-1 16,0-3-87-16,7-6-18 0,3 6-3 0,4-25-1 0</inkml:trace>
  <inkml:trace contextRef="#ctx0" brushRef="#br0" timeOffset="135459.1">22532 7662 2041 0,'-7'-10'90'0,"7"10"19"0,0 0-87 0,0 0-22 16,0 0 0-16,10 0 0 0,1-3 17 0,0 3-1 15,-1 0 0-15,1 3 0 0,6-3-16 0,5 10 0 0,-1-1 0 16,3 7-9-16,-2 0 18 0,9 2 4 0,8 1 1 0,0 9 0 15,0 7-1-15,3-1 0 0,4 4 0 0,0 6 0 16,-7 3-13-16,-1 3 8 0,1-3-8 0,0 7 0 16,0-1 18-16,-4 10-2 0,-3-1-1 0,3 7 0 15,-3-3 5-15,-4 3 2 0,0 3 0 0,-3-9 0 16,0-3 25-16,-4 2 5 0,-3 4 0 0,-4-3 1 16,-4 6-30-16,-6-7-7 0,-8-5 0 0,1 3-1 15,-11 2-7-15,-4 1 0 0,-3 0-8 0,-7 6 12 31,-4-7-30-31,0-5-6 0,-3 2-2 0,-4-5-1102 0</inkml:trace>
  <inkml:trace contextRef="#ctx0" brushRef="#br0" timeOffset="140302.47">20257 10826 172 0,'0'0'16'0,"0"0"-16"15,0 0 0-15,0 0 0 0,0 0 345 0,7 3 67 16,-7-3 12-16,7 9 4 0,-4-9-324 0,4 7-65 16,0-4-13-16,-7-3-2 0,0 0-6 15,0 0-1-15,7 6 0 0,-7-6 0 16,0 0 18-16,7 3 3 0,-7-3 1 0,0 0 0 0,0 0 15 0,0 10 3 15,0-10 1-15,0 0 0 0,0 0-10 0,0 0-1 16,0 0-1-16,0 0 0 0,0 0-2 0,0 0 0 16,0 0 0-16,0-10 0 0,4 1-16 0,3-1-3 15,-4-2-1-15,5-4 0 0,-1 0-1 0,0-2-1 0,0-1 0 0,3-6 0 16,1-3-6-16,-4 2-2 16,4-2 0-16,-1 0 0 0,-3-6-14 0,4 5 0 0,-4-5 0 15,0 9 0-15,-4-3 0 0,4 2 0 0,-3-2-12 0,-1 3 12 16,-3 6 0-16,-3-9 0 0,3 9 12 0,-4-6-3 15,4 6 6-15,-3-6 1 0,-1 6 0 0,1 1 0 16,-1-1-4-16,1 0 0 0,-1-3 0 0,1 3 0 16,3 0-4-16,0 4-8 0,-4 2 11 0,4-2-11 15,0 5 0-15,0 1-14 0,0 2 1 0,0 7 0 16,0-3 13-16,0 3 0 0,0-6 0 0,0 6 0 16,0 0 0-16,0 0 0 0,0 0 0 0,0 0 0 15,-3 0 0-15,3 0 13 0,-7-3-4 0,0 3-1 16,3-6-8-16,-3 6 8 0,3 0-8 0,1 0 8 15,-4 0 10-15,3 0 2 0,-3 0 0 0,7 0 0 16,0 0-20-16,0 0 0 0,0 0 0 0,0 0 0 0,0 0 0 16,0 0 0-16,0 0 0 0,0 0 0 0,0 0 0 0,0 0 0 15,0 0 0-15,0 0 0 0,0 0 0 0,0 0 0 16,0 0 0-16,4 9 0 0,-4-9 0 0,0 0 0 16,3 6 0-16,-3 4 0 0,0-10 0 0,0 0 0 15,0 0 0-15,0 0 0 0,0 0 0 0,0 0 0 16,0 0 0-16,0 0 0 0,0 0 10 0,0 0-2 15,0 0 0-15,0 0 0 0,0 0-8 0,0 0 0 16,0 0 0-16,4-10 0 0,-1 4 8 0,1 3 0 16,-1-3 0-16,-3-4 0 0,0 1-8 0,0 6 0 15,0-10 9-15,4 10-9 0,-4-3 0 0,0-4 0 16,0 7 0-16,4-3 0 0,-4-3 0 0,0 9 0 16,0-10 0-16,0 10 0 0,0 0 8 0,0 0-8 0,0-6 10 15,0 6-10-15,0 0 0 0,0 0-8 0,-4-3-1 0,4 3 0 16,0 0 9-16,0 0 0 15,0 0 0-15,-7 0 0 0,0 9 0 0,0 1 0 0,0-1 0 16,-4 0 0-16,1 7 0 0,3-7 8 0,-4 7-8 16,0-3 8-16,1 2-8 0,-1 1 0 0,1-3 0 0,-1 5 0 15,4-2 0-15,-4 0 0 0,4-4 10 0,-3 4-10 16,3-7 9-16,0 1-9 0,0-1 8 0,0 1-8 16,-1-1 0-16,5-3 0 0,-8-3 0 0,8 4 0 15,3-7 8-15,-7 3-8 0,0 3 8 0,0-6-8 16,3 0 0-16,-3 0 0 0,0 0 0 0,0 0 0 15,3-6 0-15,4 6 8 0,-3 0-8 0,-1-10 0 16,1 1 0-16,-1 0 0 0,8-1 0 16,-4 1 0-16,3-7 0 0,1 4 0 0,3-4 0 0,0-3 0 0,0 3 0 15,7 7 0-15,0-10 0 0,4 0 0 16,-4 4 0-16,0 2 0 0,0-3 0 0,0 1 0 0,1 5 0 16,-1 1 0-16,-4 0 0 0,1-1 0 0,-4 10-10 0,0-9 10 15,-7 9 0-15,0 0-9 0,0 0 9 0,10 3 0 16,-10-3-9-16,4 6 9 0,3 4 0 0,-3-4 0 15,-4 3 0-15,3 1 8 0,4-1-8 0,-3 10 0 16,-4-10 0-16,7 7-11 0,-4-4 11 0,4 10 0 16,-3-9 0-16,3 6 0 0,0-4 0 0,4-5 0 15,-4 6 8-15,0-4-8 0,3-3 0 0,1-2 0 0,-1 2 0 16,1-3-8-16,3-2-9 0,-3-4-2 0,6 0 0 0,-3 0 0 31,1 0-125-31,2-4-24 0,1-2-6 0</inkml:trace>
  <inkml:trace contextRef="#ctx0" brushRef="#br0" timeOffset="143926.87">20285 7778 446 0,'-4'0'20'0,"4"0"4"0,0 0-24 0,0 0 0 0,-7 0 0 0,7 0 0 0,0 0 89 0,0 0 14 16,0 0 2-16,4-3 1 0,-4-4-22 0,0 7-4 16,3-9 0-16,1 6-1 0,-1-10-16 0,1 10-3 15,-1-3-1-15,1-3 0 0,3 5 5 0,-4-2 2 16,-3 6 0-16,4-9 0 0,-4 9 7 0,0 0 2 16,0 0 0-16,0 0 0 0,0 0 2 0,0 0 1 15,0 0 0-15,-4-3 0 0,-3-4-29 0,7 7-5 16,0 0-2-16,-3 0 0 0,-1 0-21 0,4 0-4 15,-3 0-1-15,3 0 0 0,0 0-16 0,0 0 10 0,0 0-10 0,0 0 8 16,0 0 3-16,0 0 0 0,0-9 0 16,0 9 0-16,10-6 9 0,-6 3 3 0,3 3 0 0,-4-7 0 15,5 7 3-15,-8 0 1 0,0 0 0 0,0 0 0 16,0 0 6-16,0 0 2 0,0 0 0 16,0 0 0-16,0 0 2 0,0 7 1 0,-4 2 0 0,4 0 0 15,0 1-16-15,-4-1-3 0,4 1-1 0,-3-1 0 16,3 0-2-16,-4 7-1 0,4-7 0 0,4 7 0 15,-4-6-3-15,3-1-1 0,-3 7 0 0,4-4 0 16,3-2-11-16,-3-1 0 0,3 0 0 0,-4 7 0 16,1-7 0-16,-1 1 0 0,1-1 0 0,-1 7 0 15,1-7 0-15,-1 1 0 0,-3-1 11 0,4 1-11 0,-4 5 17 16,-4-5-2-16,4-1-1 0,-3 7 0 16,-1-4 3-16,4-2 1 0,-3 5 0 0,3-5 0 15,0-1-4-15,-4 7-1 0,1-7 0 0,3 1 0 16,0 5-5-16,0-5 0 0,-4 2-8 0,4-2 12 0,0 5-3 15,0-5-1-15,0-1 0 0,0 1 0 0,0-1 0 0,0-3-8 16,0 4 12-16,0-1-4 0,0 1-8 0,4-1 0 16,-4 0 0-16,3 1 8 0,-3-4-8 0,4 3 0 15,-4 1 0-15,0 6 0 0,0-7 8 0,0 0-8 16,0 1 8-16,0-1-8 0,0 1 8 0,0-1-8 16,0 0 0-16,0 7 8 0,-4-7-8 0,4 7 0 15,-3-6 9-15,3 2-9 0,0-2 0 0,-4 5 0 16,4 1 0-16,0-4 8 0,0 4-8 0,0 0 0 15,0-4 0-15,0-2 8 0,4 5-8 0,-4-5 0 16,3 9 0-16,-3-10 0 0,4 7 0 16,-4-7 8-16,3 7-8 0,-3-4 0 0,0-2 0 0,0-1 8 0,4 1-8 0,-1 5 0 15,-3-5 0-15,0-1 0 0,0 0 0 0,0-2 0 16,0 2 0-16,0 7 8 0,-3-7-8 0,-1 4 0 16,4-4 0-16,-3 1 0 0,3 2 0 0,-4 1 8 15,1-4-8-15,-1 0 0 0,4 7 0 0,0-6 0 16,0-1 0-16,0 7 0 15,0-4 0-15,0-6 8 0,4 10-8 0,-4-3 0 0,0-4 0 0,3 1 0 16,1-1 0-16,-4 3 0 0,0 1 0 16,3-4 0-16,-3 1 0 0,0-1 0 0,0-3 0 0,0 4 0 15,0-1 0-15,0 1 0 0,0-4 0 16,0 3 8-16,-3-5-8 0,3 5 0 0,-4-3 0 0,1 4 8 16,3-1-8-16,-4-3 0 0,4 4 0 0,0-7 0 15,-3 6 0-15,3 1 0 0,-4 2 0 0,4-2 0 0,0-7 0 16,-3 6 0-16,3 1 0 0,0-1 0 0,0-3 0 0,0 4 0 15,-4-1 0-15,4 0 0 0,0-9 0 0,0 10 0 16,0-1 0-16,-3-2 0 16,3-7 0-16,0 9 0 0,-4 0 0 0,4-2 8 0,0-7-8 0,0 9 0 15,-4 0 0-15,4-5 0 0,0 2 0 0,0-6 0 16,0 9 0-16,0 1 0 0,0-1 0 0,0-9 0 16,0 9 0-16,-3 1 0 0,3-1 0 0,0-2 0 15,0 2 0-15,-4 0 0 0,4 1 0 16,0-1 0-16,-3 1 0 0,3-4 0 0,0 3 0 15,0 1 0-15,0-1 0 0,0-3 0 0,0 4 0 16,0-10 0-16,0 0 0 0,3 3 0 0,1 6 0 16,-4-9 0-16,0 0 0 0,0 7 0 0,3 2 0 0,-3-9 0 0,0 0 0 15,0 9 0-15,0 1 0 0,4-1 0 0,-4-9 0 16,0 6 8-16,-4 4-8 0,4-7 0 0,0 10 0 0,0-10 0 16,0-3 0-16,0 0 0 0,0 9 0 0,0-9 0 15,0 10 0-15,0-10 0 0,0 9 0 0,0-9 0 16,0 0 0-16,4 6 0 0,-4-6 0 0,0 0 0 15,0 10 0-15,0-10 0 0,0 0 0 0,0 0 0 16,0 0 0-16,0 0-8 0,0 0 8 0,0 0 0 16,0 0 0-16,0 0 0 0,0 0 0 0,0 0 0 15,0-10 0-15,0 4 0 0,0 3 0 0,0-3 0 16,0-4 0-16,0 1 0 0,0 6 0 16,0-10-8-16,0 4 8 0,0-1 0 0,-4 1 0 0,4-1 0 0,0 1 0 15,0-7 0-15,0 4 0 0,0-4 0 0,0 4 0 16,0-4 0-16,0 0 0 0,0 4-8 15,0-4 8-15,0 0 0 0,4-3 0 0,-4 10 0 16,0-10 0-16,0 4 0 0,0-4 0 0,0 6 0 16,0-9 0-16,-4 3 0 0,4 1 0 0,0 2 0 0,-3-3 0 15,3 0 0-15,0 1 0 0,-4-1 0 0,1-6 0 16,3 6 0-16,0 3 0 0,-4-3 0 16,4-6 0-16,0 6 0 0,-3 1 0 0,3-1 0 0,-4 3 0 0,4-3 0 15,0 4 0-15,-3 2 0 0,3-3 0 0,0 4 0 16,0-4 0-16,0 0 0 0,-4 7 0 0,4-3 0 15,0-4 0-15,4 6 0 0,-4-5 0 0,0 5 0 16,0-2 0-16,3-4 0 0,-3 0 0 0,0 7 0 16,0-10 0-16,0 4 0 15,0 2 0-15,0-3-8 0,0-2 8 16,0-1 0-16,4 0 0 0,-4 0 0 0,0-3 0 0,-4 3 11 16,4 0-11-16,4 1 0 0,-4 2-12 0,0 3 12 0,0-2 0 0,3-1 0 0,-3 4 0 15,0-4 0-15,4 3 0 0,-4-2 0 0,0 5 0 0,3 1 0 16,-3-7-8-16,0 7 8 15,0-1 0-15,0 4 0 0,4-3 0 0,-4-1 0 0,3 1 0 0,-3-1 0 16,0 1 0-16,4 0 0 0,-4-1 0 0,4 1 0 16,-4 3 0-16,0-4 0 0,0 1 0 0,0-1 0 15,0 1 0-15,0 0 0 0,-4-1 0 0,4 4 0 16,-4-4 0-16,1 1 0 0,3 3 0 0,-4-4 0 16,1 7 0-16,-1-6 0 0,4 3 0 0,-3-4 0 15,-1 1-8-15,4 2 8 0,-3 4 0 0,3-3 0 16,-4-3 0-16,4 5 0 0,0-2 0 0,0-3 0 0,4-1-8 15,-4 7 8-15,0-9 0 0,0 9 0 0,3-4 0 0,-3-2 0 16,0-1 0-16,4 1 0 16,-1 6 0-16,-3-3 0 0,4-4 0 0,-4 4 0 0,0-3 0 15,3-1 0-15,-3 7 0 0,0-3 0 0,4-4 0 0,-4 7 0 16,0-9 0-16,0 9 0 16,-4-4 0-16,4 7 0 0,0-3 0 0,-3-3 0 0,3 6 0 0,0-10 0 15,-4 1 0-15,4 9 0 0,0 0 0 0,0 0 0 16,0-3 0-16,0-3 0 0,4-4 0 0,-4 4 0 0,0 6 0 15,3-9 0-15,1 5 0 0,-4-2 0 0,3-3 0 16,1 6 0-16,-4-4-8 0,4-2 8 16,-1 0 0-16,-3 2 0 0,4-2 0 0,-4-1 0 0,3 7 0 15,-3-3 0-15,0-3 0 0,0 9 0 16,0-10 0-16,0 4 0 0,0 3 0 0,0 3 0 0,-3-6 0 0,3 6 0 16,0-10 0-16,0 10 0 0,-4 0 0 0,-3-9 0 15,7 9 0-15,0 0 0 16,-4-10 0-16,4 10 0 0,-3 0 0 0,3 0 0 0,0 0 0 0,0 0 0 15,-7-9 0-15,7 9 0 0,0 0 0 0,0 0 0 16,0 0 0-16,0 0 0 0,0-9-9 0,0 9 9 16,0 0 0-16,0 0-8 0,0 0 8 0,0 0 0 15,3-7-12-15,-3 7 4 0,0 0 8 0,0 0-13 16,0 0-11-16,0 0-3 16,0 0 0-16,0 0 0 0,0 0-79 0,0 0-16 15,0 0-3-15,0 0-733 0,0 0-146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9T19:37:47.226"/>
    </inkml:context>
    <inkml:brush xml:id="br0">
      <inkml:brushProperty name="height" value="0.053" units="cm"/>
      <inkml:brushProperty name="color" value="#FF0000"/>
    </inkml:brush>
  </inkml:definitions>
  <inkml:trace contextRef="#ctx0" brushRef="#br0">8100 14993 7569,'-10'0'321,"0"0"995,-1 0 1,-2 0-284,-1 0 0,6 1-659,3 4 1,4 3 0,1 6-1,0 1-98,0-1 1,1 2-1,2 3 1,4 7-119,1 6 1,0 1 0,3 9-1,-1 4-114,1 4 0,-3 7 1,1 6-1,1-1-310,-2 2 1,5 0 0,-5 5 0,0-4 87,-3-1 1,-2-8 0,0-9 0,2-7-333,-2-7 1,0-6-440,2-8 0,-3-9 0,2-18-229,-2-6 1,-2-15 1177,0 0 0,-6-16 0,-2 1 0</inkml:trace>
  <inkml:trace contextRef="#ctx0" brushRef="#br0" timeOffset="1">7913 14993 7807,'-15'-15'503,"2"1"1,4-1-1,4-1-81,3-3 1,2 3 0,0-5 0,2 1 163,3-4 1,8 1 0,7 1 0,1 1-205,0 4 0,4-4 0,-1 3 1,4 4-234,0 3 1,1 7 0,2 0 0,1 2-59,1 2 1,1 0 0,-6 2 0,1 4-168,0 8 1,-2 2 0,-4 8-1,-7 2-419,-5 1 1,-8 2-1,2 1 244,-4 4 0,-7 1 0,-4 5 0,-2-3 0,-4-1-114,-4 1 0,-2-3 1,-7 1-1,2-3-22,3-5 1,-2-8-1,6 1 1,-1-6 15,0-4 1,2-4 0,5-8 0,1-4-217,3-8 0,4-4 587,6-11 0,0 4 0,0-11 0</inkml:trace>
  <inkml:trace contextRef="#ctx0" brushRef="#br0" timeOffset="2">8876 14475 7569,'0'-15'31,"0"6"0,0-1 0,0-1 395,0-2 1,0 3 0,-1 2 165,-4 2 0,2 1 1,-7 7-1,-1 3-163,-2 4 0,4 4 0,-1 3 0,-3 3 3,-4 5 0,1 8 0,-3 3-259,3 2 0,1 1 0,-1 7 0,0 3 0,0 5-91,3 3 1,4 6 0,-1 2 0,5 3-61,4 7 0,1-2 0,0 5 0,1-4-231,4-1 0,2-5 0,5-1 1,1-2-110,3-4 1,2-7 0,-2-5 0,1-3-62,3-2 0,4-8 0,-4-4 0,1-7-133,0-4 0,4 0 0,-2-8 0,1 0-216,0-3 0,0-6 1,5 0 727,-1-6 0,8-11 0,0-8 0</inkml:trace>
  <inkml:trace contextRef="#ctx0" brushRef="#br0" timeOffset="3">9207 15266 7385,'-8'9'719,"4"1"0,4-7-430,4 2 0,0-3 0,5-2 0,2 0 0,2-2 46,2-3 1,-1 2-1,2-5-277,3 2 0,-6-5 1,3 1-1,-2-1 1,-3 0-125,2 1 0,0 0 1,0-4-147,-4 0 1,-2 4 0,-6 0 0,3-1 0,0-2 26,0-1 1,-4 4 0,-5 1 0,-5-1 298,-3 2 0,2 0 0,-3 5 157,-7-2 1,2 0 0,0 7-103,3 3 0,3-2 0,2 8-118,1 5 0,7 0 0,-2 8 0,4 2 0,1 1-42,0 2 0,0 6 1,1 2-1,4 1-1,5 0 0,7-4 0,4 3 0,0 0-5,-1-1 1,4-5-1,-3-1 1,0-6-266,0-3 0,0-2 0,-4-5-212,2 1 1,0-7-1,-4-3 1,-1-4-664,1-1 1,-6-5 1136,1 1 0,-7-14 0,3 2 0</inkml:trace>
  <inkml:trace contextRef="#ctx0" brushRef="#br0" timeOffset="4">9596 15223 7550,'0'-8'1743,"0"1"0,0 9-1531,0 3 0,1 3 0,3 6 0,2 2-145,2 3 0,2 4 0,4 5 0,0 1 0,1 0-62,-1 0 1,5 0 0,0-1 0,1 1-129,0 0 0,-4-2 1,4-3-1,-4-5-147,-2-3 0,0-3 0,1-3 187,-1-6 0,-4-2 0,-2-4 0,-2-4 62,-3-8 0,4-2 0,-2-8 96,-2-2 0,-2-3 0,-1-3 0,0-1 0,0-1 125,0-1 0,0 5 0,0-6 0,0 1 18,0-3 0,0 3 1,0 1-1,-1 5-127,-4 5 1,3-1 0,-2 6-190,2 1 0,4 4-22,2 4 1,-2 5 0,4 10 0,-1 5-102,0 2 1,6 3 0,-3-1 0,2 1 44,-1-1 0,-1 0 0,3-1 173,-1-3 0,0 3 0,4-5 0,0 1 0,1-1 122,-1-1 1,-3 2-56,4-4 0,-4 0 0,8-5 0,-3 0 0,-1 0-50,-1 0 0,0 0 1,1 0-1,-1 0-41,0 0 1,-4-2-1,0-1 1,1-3 10,2-2 0,-4 3 1,1-5 6,1-1 1,-5-2 0,-1-1 30,-3-1 1,-2 6 0,0-1 50,0-1 0,-2 0 0,-1 0 0,-3 3 165,-2 1 0,-2-2-212,-4 4 0,4 0 0,0 5-211,-1 0 0,3 2 0,0 2 1,0 6 50,0 3 1,5 1 0,-2 2-1,4 2 6,1 1 0,0 7 1,0-2-1,0 1 8,0-1 0,6 3 0,2-3 99,0 3 0,5 2 1,-4 0-1,6-2 0,2-1 73,3-2 0,0-7 0,-2 3 0,1-5-66,-1 0 0,-2-7 1,-2-3-1,0-4-44,1-1 1,-1 0-1,1 0 45,-1 0 0,-4-5 1,-2-1-1,-2-2 22,-3-3 0,-1-2 1,-2-1-1,0-2 70,0-3 0,0 3 0,0-4 0,0 3 12,0-2 0,0 1 0,0-4 0,0 1 22,0 3 1,0-3-1,0 1 1,0-1 15,0 0 1,0-3-1,0 5-36,0 1 0,1-2 0,3 0 0,0 3 144,0 1 1,4 1-149,1 1 0,-1 1 1,2 4-7,1 4 1,2 3 0,1 2-12,1 0 1,-6 0 0,-1 2 0,0 1-26,0 2 1,2 1-1,4-1-49,0 5 0,-4-2 0,0 1-29,1 2 1,2 2 0,1 2 2,0-1 1,-1 0 0,-2 1 0,-3-1 0,-1 1 0,2 1 0,-2 1 0,1 2 15,3-1 0,-5 3 1,1-2-267,-1-2 0,0 4 1,4-2-1,-4-1 1,-1 0-100,0 1 0,5-3 0,-4 3 0,0-3-589,1-2 1,4 1 118,-1-1 1,-2-6 846,1-3 0,1-4 0,4-1 0</inkml:trace>
  <inkml:trace contextRef="#ctx0" brushRef="#br0" timeOffset="5">10862 14201 7617,'-10'0'424,"1"0"1,4 0 1764,-5 0-1295,7 0 0,-3 2-428,6 3 0,0 3 0,1 6 1,4 0-289,5 1 0,9 6 1,5 4-1,3 7 1,3 8-88,4 6 0,-2 1 0,6 7 0,4 5-138,4 7 1,-24-31-1,-1 0 1,2 1-1,-1 0 1,16 34-275,-2-2 0,-8 4 0,-7-2 0,-5 3 94,-8-2 0,-5-1 1,-3-6-1,-1 2-149,-4 2 1,2-9 0,-7-1-1,-1-4-229,-2-2 0,-1-3 1,1-7-1,2-4-469,1-4 1,7-10 1073,-2-5 0,-3-10 0,0-2 0</inkml:trace>
  <inkml:trace contextRef="#ctx0" brushRef="#br0" timeOffset="6">12157 14935 7597,'0'-8'3702,"0"0"-2418,0 3 0,1 4-717,4-4 0,-2 3 0,7 2 0,1 0-90,2 0 0,1 0 0,1 0 0,-1 0-373,0 0 1,6 0-1,0 0-250,3 0 1,-4 5-1,3 0 1,1-2 0,-1 0-587,4 2 1,-6-3 0,1 4 0,-2-1-94,1 0 1,-1-1 0,-5-2 0,1 1-173,-1 2 0,-5 5 1,-1-4 42,-1 2 1,-2-3 953,-5 4 0,0 1 0,0 4 0</inkml:trace>
  <inkml:trace contextRef="#ctx0" brushRef="#br0" timeOffset="7">12229 15266 7597,'6'8'1003,"-3"-2"-87,7-6 0,-5 0 0,4 0-289,2 0 0,-3 0 0,2 0 0,1 0-415,2 0 0,1 0 0,1 0 0,-1 0-557,0 0 1,7 0 0,2 0 0,1 0-524,0 0 1,0 0 867,4 0 0,1-6 0,0-2 0</inkml:trace>
  <inkml:trace contextRef="#ctx0" brushRef="#br0" timeOffset="8">13538 14288 7595,'-15'0'726,"1"0"-22,0 0 0,4 0 1542,0 0-1232,7 0 0,5-5 1,12 0-421,9 2 0,4 1 0,3 2 0,4 0-285,4 0 0,2 0 1,0 2-244,-2 3 1,1-4-1,4 5 1,-2-1-144,-2 0 0,2 0 1,-4-4-1,2 3 1,-4 0-752,-5 0 1,0-3 0,-10-1 0,-3 0-983,-1 0 1,-3-1-1515,-3-4 3324,-4-3 0,-6-13 0,0-1 0</inkml:trace>
  <inkml:trace contextRef="#ctx0" brushRef="#br0" timeOffset="9">13653 13813 9747,'6'8'914,"-4"4"1,4 0 0,1 5-655,2 7 1,-1 5 0,2 6 0,1 8-231,2 8 0,-4 7 0,1 4 1,1 4-281,2-1 1,-3 3-1,-2-9 1,0-5-170,0-3 1,-5 0-1,3-7 1,-1-9-1341,0-8 0,1-6 393,-1-7 1366,-3-6 0,10-14 0,-4-10 0</inkml:trace>
  <inkml:trace contextRef="#ctx0" brushRef="#br0" timeOffset="10">13897 13770 7603,'0'-10'1292,"0"0"1,0 9 0,0 1-770,0 8 1,0 11 0,0 5 0,0 5-290,0 4 0,2 4 0,3 8 0,3 3-136,0 4 1,5 9 0,-2 3-135,6 2 1,-1-4-1,4 2 1,-6-5-546,-4-8 0,1-4 1,-5-6-1,1-2 0,-1-7-1546,-3-7 1,-1-4 2126,-2-7 0,-7-6 0,-1-1 0</inkml:trace>
  <inkml:trace contextRef="#ctx0" brushRef="#br0" timeOffset="11">13480 14503 7583,'15'0'290,"-1"0"0,0 0 0,1-1 0,-1-2 442,1-2 0,5-2 0,4 4 0,5-3-228,5-2 1,-2 5 0,6-4 0,2 2-581,2 1 1,1-3 0,1 4 0,3-3-173,1-2 0,5 3 1,-6-3-1,0 1-1193,-2 4 0,-2-3 1441,0 1 0,6-6 0,3 3 0</inkml:trace>
  <inkml:trace contextRef="#ctx0" brushRef="#br0" timeOffset="12">15307 14158 7588,'8'2'297,"-1"1"-128,-1 2 0,-4 1 0,1-1 238,-6 4 0,-4-1 0,-4 2 0,2 0 72,-3-2 0,0 6 1,-3-1-1,1 4-345,-1 1 0,6 3 1,-1-1-1,1 1-70,1 0 0,1 3 0,7-5 1,0-1-9,0-2 1,2-2 0,3 1-1,4-3-16,4-2 1,3-4-1,2-6 1,2 0 184,3 0 0,-1-6 0,4-4 1,-2-4 31,1-5 0,-4 1 1,-2-6-1,-4 0-63,-6 2 1,2-4 0,-6 5 0,-2 1-109,-1-1 1,-4 0-1,-4 4 1,-7-3-476,-4 3 0,-9 2 0,4 4 0,-2 3-394,0 2 1,0-4-1,-3 5 1,3 2-793,4 2 0,4 1 446,2 0 0,8-2 1129,6-3 0,12 4 0,11-6 0</inkml:trace>
  <inkml:trace contextRef="#ctx0" brushRef="#br0" timeOffset="13">15653 14460 7588,'0'15'160,"1"-3"1493,4-2-794,-3-4 1,-2-17 0,-10-3-332,-3-2 0,-1-5 0,0 0 0,-1-1 2,1-4 0,-2-1 1,-2-2-1,-1 0-153,1 1 1,2-6 0,2-1 0,1-2-125,4-3 1,-3-1-1,8-2 1,0-1-145,3 1 1,1 5 0,1 1 0,4 2-188,5 3 0,3 6 0,3 4 0,3 0-493,5-1 0,-2 7 0,1 0 0,-1 7 58,0 2 0,1-2 0,2 4 0,-2 2-388,-3 1 0,4 2 0,-4 0 1,-1 2-251,2 2 1,-10 4 0,2 7 1150,-5-1 0,-10 7 0,-6 1 0</inkml:trace>
  <inkml:trace contextRef="#ctx0" brushRef="#br0" timeOffset="14">15207 14345 7588,'9'5'129,"1"0"0,1-2 465,2-2 1,3-1 0,3-1-85,5-4 0,10-8 1,4-8-1,5 1-668,5-1 1,3-5 0,7 2 0,-1-3-2839,1-2 2996,-7 7 0,5-5 0,-5 4 0</inkml:trace>
  <inkml:trace contextRef="#ctx0" brushRef="#br0" timeOffset="15">16516 14216 7589,'8'1'481,"-2"2"65,1 2 1,-4 0-1,6-5-24,3 0 0,0 0 0,3 0 0,1-2-144,3-2 1,-3-3-1,3-4-375,-3 1 0,-1 1 1,-1-6-1,0 1 1,-1 0-66,-3-1 1,-4 1 0,-6-1 0,0 1-204,0 0 1,0-1 0,-2 2 0,-2 2-22,-6 2 1,-4 1 0,-4-2 0,-3 5 202,-1 4 1,4 1 0,-1 1 0,2 4 142,-3 5 0,9 4 0,-2 4 0,4 2 7,1 3 0,5 1 0,-2 5 1,3-1-20,2 1 0,7 2 1,4 1 1,6 1 1,1 1 0,4-6 0,1 0 0,-2-3-123,-1-1 0,4-11 1,-4 0-355,-3-5 0,-1-3 0,0-5 0,2-2-142,1-3 0,0-4 0,-6-11 0,-2-4 321,-1-3 0,-7-2 0,3 2 0,-1 2 247,0 1 0,0 0 0,-5-3 0,0 1 104,0 2 0,0 6 0,0-1 635,0 3 1,0 7-121,0-1 0,0 13 0,0 2 0,0 8-299,0 6 1,0-3 0,0 5-1,1 0-70,4 3 1,-2-2 0,7 0 131,1-1 1,-3 0-216,2-2 0,-1-3 0,4 3-30,-4-3 0,4-1 1,-3-1-79,3 0 0,-4-6-88,1-3 1,-5-3-95,4-2 1,-4-7-1,3-2 1,-2-4-148,-2-1 1,-1-6-1,0 0 1,2-1 65,-2 0 0,3-3 0,-1 3 0,-2 1 132,-1-1 1,0-3 0,1 5 0,2 1-28,-2 2 1,-2 2 0,1 1 0,1 2-49,2 1 0,0 5 0,-4-3 32,4 2 1,-2 1 0,7 5 65,1 0 1,2 5 0,1 1-1,1 1 29,-1-1 1,0 0 0,1-2 0,1 0 39,3 0 0,-3-3 0,3-1 0,-3 0 50,-1 0 1,-1 0 0,0-1 0,1-3-18,-1 0 1,-4-8 0,-2 3-34,-2-4 1,4 3 0,-6 1-28,0-2 0,-4-1 0,-4 1 0,-2 3-116,-2 2 1,3 1 0,-4 5-78,-2 0 1,-1 7-1,1 1 1,3 3 143,2 3 0,-4-3 0,5 8 0,2-1 82,2 1 1,1-3 0,0 5-1,0-2 57,0 0 0,0 2 0,1-3 0,4 1-44,5-1 0,2-3 1,3 0 61,-1-1 70,0 1-148,1-7 1,1 3 191,3-6-182,-3-1-5,5-4 0,-7-1 49,1-4-39,-1 3-5,0-10 0,-4 4-139,0-7 144,-7 1-23,10 0 1,-12-6-11,4 1 40,3 0 1,-6 0-1,4-2 1,-1 0 65,-1 0 1,3-3-1,-4 5 1,2 0 58,-2-2 0,0 5 1,0-3-1,4 3 283,1 2 0,-3-1 271,4 1-266,-6 6-234,10 2 1,-6 7-203,2 4 1,2 5-1,-4 7 1,-1 4-1,2 0 90,0-1 0,0 6 0,3-2-68,-1 3 1,-5 2 0,4 0 0,1-2-587,-2-3 458,5 3-106,-12-11 0,11 5-353,-8-7 409,7 7-1012,-9-11 0,6 7 8,-3-12 732,-4 0 406,6-5 0,-1-7 0,2-1 0</inkml:trace>
  <inkml:trace contextRef="#ctx0" brushRef="#br0" timeOffset="16">18386 14129 7593,'2'10'1119,"3"-1"0,-2-1-718,6 2 1,-4 1 0,3-4 0,0 1-233,0 3 0,2 2 0,3 1 0,-2 0-94,-2 1 0,1-2 0,4-2 0,1-2-5,-1 2 1,-4 1 0,-2-1 0,0-3-236,0-2 0,-4 4 182,6-5 1,-7-2 72,2-8 0,-3-5 1,-2-7-1,0-4-40,0-1 1,-2 3 0,-1-5-1,-2-2 3,2-1 0,1-2 0,2 0 1,0 2-30,0 3 1,2-2 0,1 6-66,2-3 1,4 6 0,-2-1-1,-1 5 1,2 5-78,0 2 0,2 1 0,4 5 0,1 0 31,-1 0 0,0 5 1,2 1-1,2 2 5,1 4 1,7-4 0,-4 0 0,2 0 28,0 0 1,0-5 0,3 2 0,-1-4 26,-2-1 1,-7 0 0,4 0 0,-2 0-131,0 0 1,-4-6-1,-7-4-60,-2-3 0,-1-1 0,-5 0 47,0-1 1,-6 2 0,-4 2 0,-3 3-17,-1 2 0,-1 1 0,1 5 24,0 0 0,-1 0 0,1 2 0,1 2 36,4 6 0,-3 8 0,8 2 0,-1 1 377,-2 0 1,6 5 0,-4-4 0,3 2 400,2 0 1,2 5 0,1 4 0,4-2-645,1-6 0,1 2 0,4-4 0,0 1-349,1 0 1,-6-12 0,10 1 0,-1-3-283,-1-2 1,5-5 0,-2 0-1,0-6 154,2-7 0,0-9 0,5-6 468,-3-7 0,8-5 0,6-6 0</inkml:trace>
  <inkml:trace contextRef="#ctx0" brushRef="#br0" timeOffset="17">19422 13827 7622,'-14'5'0,"-1"1"209,1 2 1,3 0 0,-2 3 0,-3-1 421,0 1 1,-5 7 0,2 1-305,1-1 0,2-1 1,2 1-1,1 1 1,2-1-57,1-2 1,7-7 0,-2 1-1,4 1-95,1 2 1,6-4 0,4-1 0,3 0 60,1 0 0,0-3 0,1 5 0,-1-1-125,1-1 0,4 5 1,0-5-1,-1 2-130,-3-1 0,-2 1 0,-2 3 0,-3-2-39,-1-2 1,2 1 0,-4 4-157,-2 1 0,-1-6 0,-4 1-316,-2 1 0,0-5 0,-5-1-600,-2-3 0,-2-2 1,-2 0 588,1 0 1,6-2-1,3-3 1,4-4-1,1-5 540,0-6 0,6-2 0,2-7 0</inkml:trace>
  <inkml:trace contextRef="#ctx0" brushRef="#br0" timeOffset="18">19595 13928 7473,'0'9'1659,"0"1"0,0-5-870,0 4 1,0 1-313,0 4 0,0 1 0,0-1-87,0 1 0,0-1 0,1 0 1,2 1-20,2-1 0,6 0-300,-1 1 1,3-1-19,1 1 1,1-6 0,-1-1-12,0-1 0,1 2 0,-1-4 0,1-2-235,-1-1 1,0-2 0,1-2 0,-3-3-264,-2-4 0,1-4 1,-4-3-1,-1-2-365,0-1 1,4-6 0,-5 1 0,0-3-544,1-2 1,-4-5 1363,2 1 0,4-7 0,0 3 0</inkml:trace>
  <inkml:trace contextRef="#ctx0" brushRef="#br0" timeOffset="19">19998 13309 7593,'-8'0'1328,"-5"0"1,10 0-680,-7 0-231,7 0-84,-4 0 0,3 6 178,-1 4-326,0 3 391,5 1 0,0 7 66,0 3-258,0 3 0,2 10 0,1 5 309,2 4-664,6 8-110,-3-3 1,5 7 358,-4 0-1817,4-1 1425,-5-6 1,1 4-991,1-7 519,0 0 396,-2-12 0,3-2-765,-6-10 324,6-3 29,-10-1-946,6-10 698,-7 3 1073,0-13 0,6-7 0,2-1 1</inkml:trace>
  <inkml:trace contextRef="#ctx0" brushRef="#br0" timeOffset="20">20141 13827 7593,'8'0'1621,"-1"0"-1029,-7 0 469,6 0-780,2 0 1,2 0 0,-1 0 0,4 0 19,5 0 0,-1 0 0,6 0 0,-1 0 108,0 0-449,2 0 0,4-5-400,-4 0 492,3-6-968,-5 10 0,0-10 113,-2 6 599,-4-6-1206,-2 3 0,-1-7 1410,-4 1 0,4-1 0,-5 1 0</inkml:trace>
  <inkml:trace contextRef="#ctx0" brushRef="#br0" timeOffset="21">20213 13180 10296,'-8'6'873,"4"4"0,0 7 1,1 6-1,-2 2-330,2 6 1,2 12 0,1 1 0,0 6-329,0 4 1,4 7 0,3 3-1,-1 0-265,1 0 1,2-3 0,-2-9 0,-1-4-465,0-3 0,4-3 0,-4-5-395,2-9 0,-5-5 1,4-9-1,-1-1 0,4-4 1,-2-2-1,1-9 1,1-3-294,-2-4 1202,5-10 0,1-4 0,9-5 0</inkml:trace>
  <inkml:trace contextRef="#ctx0" brushRef="#br0" timeOffset="22">20674 13654 11485,'-10'5'0,"1"2"469,-3 1 1,0 1-1,-3 6 1,1 1-113,-1 3 1,3-3-1,0 3 1,3-3-141,-2-2 0,4 1 0,2-1 1,4 0-60,1 1 0,0-6 0,0 1 0,1 0-6,4-2 0,3 4-278,7-2 1,-1 3-1,0 1 1,-1 1-64,-3-1 0,1 0 1,-6 1 76,-2-1 1,3 1 0,-1-1-268,-2 0 0,-6 1 0,-3-3 0,-2 0-624,-3-3 1,-2-6 0,-3 4 0,-3-2-988,-5-1 1990,-10 1 0,-3 2 0,-6 1 0</inkml:trace>
  <inkml:trace contextRef="#ctx0" brushRef="#br0" timeOffset="23">13351 15079 7912,'8'0'4476,"5"0"-4117,-4 0 0,4 0 0,3 0 0,3 0 0,3 0-79,1 0 1,9 0 0,-2 0-1,5 0-127,5 0 0,4 0 0,2 0 1,3 0-61,3 0 1,-1 0-1,3 0 1,-1 0-145,1 0 0,5 5 0,0-1 21,-3 0 0,-3-3 0,0 1 0,-4 1 64,1 2 0,-4 0 0,6-4 0,-3 2 0,-3 4 72,-1 1 1,-2-5-1,1 3 1,-1-1-39,0 0 0,0 0 1,2-4-1,1 3-33,2 0 0,0 1 0,-5-5-39,0 0 1,1 0 0,-1 2 0,0 1 0,0 2-15,0-2 1,0-1-1,0-2 1,1 1-3,-1 4 0,-5-3 1,1 2-1,1 0 38,1 0 1,2-2 0,0 3-24,1-4 1,-1-1-1,0 2 1,0 1-1,0 2-16,0-2 1,1-1 0,-1-2-1,0 0 29,0 0 0,5 5 1,0-1-1,-2 0 73,-1-3 1,-2-1-1,0 2 1,2 1 48,3 2 0,-3 0 0,3-5 1,-3 0 18,-2 0 1,1 4-1,3 1 1,2-2-50,3-1 1,-6-2-1,3 0 1,1 0-14,3 0 0,-4 0 0,-1 0-31,-3 0 0,3-5 1,2-1-1,1-1 1,1-1 29,0 0 1,-1 4 0,-5-4 0,4 0-99,1 0 0,-5 0 0,2-4-27,-3 3 1,-7 1-1,1-3 1,-1 3 0,0 0 2,1 0 1,-7 3 0,1-3 0,-2 1-2,-3 4 0,1 0 0,0 0 0,-2-2-30,-3 2 1,3 0 0,-3-1 0,3 0-54,2 0 1,0 1 0,0 0 0,0-2 52,-1 2 1,1 1-1,1 1 1,2-2-3,2-2 1,0 0 0,-6 5-1,3 0 18,2 0 0,-2 0 0,4 0 0,-2 0-134,1 0 1,-1 0 0,-4 0 0,0-2 318,0-2 1,1 0 0,2-4 0,0 2-59,-5 3 0,4-3 0,-4 1 0,5 0 3,0-1 0,-2 2 0,-1-4 0,-2 0-36,-3 0 1,5 4 0,-4-4 0,6 1-73,1 4 1,-5-3 0,7 1 0,-4 2-244,-1 1 1,-1-3 0,0 0 263,-4 2 1,3-3-1,-3-1 1,3 1-1,0-2-57,-3 0 1,2 3 0,-6-3 0,3 0 89,2 0 1,-4 3 0,0-3 0,-2 2 1,0 3 1,2 0 0,-3-1 0,1 0 45,-2 0 1,1 1 0,0 0-1,1-2-5,-2 2 1,-1 1-1,-1 1 1,1-2-46,3-2 0,-3 0 1,3 3-1,-1-1-40,1-2 1,-3 1 0,5 4-1,-2 0-330,0 0 1,5 0 0,-5 0 0,-1 0 383,-2 0 0,3 0 0,2 0-81,1 0 0,-4-5 0,2 0 0,0 2 0,-1 1 152,-2 2 1,-1 0-1,0 0 1,2 0-43,1 0 0,0 0 0,-4 0 1,-1-1-31,0-4 1,1 3 0,-1-2-67,1 2 0,-1 2 1,0 0-56,1 0 0,-1 0 0,1 0 1,-1 0-1,-1 2-180,-4 2 1,4-2 0,-3 3 0,2-4-179,3-1 0,-1 0-567,1 0 0,-1 0-2135,0 0 3145,-6 0 0,5-12 0,-5-4 0</inkml:trace>
  <inkml:trace contextRef="#ctx0" brushRef="#br0" timeOffset="24">13336 16000 7584,'10'1'270,"0"2"184,1 2 0,2 0 0,1-5 0,2 0 0,3 0 508,5 0 0,3 0 1,4 0-1,1 0-727,1 0 1,7 0-1,-1 0 1,2-2-176,2-2 1,0 2-1,1-3 1,-3 4-190,-3 1 0,-1 0 0,-5 0 0,0 0-1048,-5 0 1,-6-2 0,-10-1-2669,-1-2 3845,-7-6 0,-9 3 0,-10-6 0</inkml:trace>
  <inkml:trace contextRef="#ctx0" brushRef="#br0" timeOffset="25">13495 15568 7577,'-23'0'0,"2"0"0,7 0 0,0 2 812,-1 2 1,3 0-1,0 7 1,4 5-178,2 6 0,1 7 0,5 5 0,2 6-351,3 6 1,3 7-1,6 7 1,0 4-347,1 2 0,-1-1 0,2 4 0,2-2-224,1 2 0,0-10 0,-5-3 0,1-6-848,-1-9 1,1 1 0,-1-9-1494,0-1 2627,1-8 0,-1-16 0,1-9 0</inkml:trace>
  <inkml:trace contextRef="#ctx0" brushRef="#br0" timeOffset="26">13624 15611 7576,'-8'-14'1532,"-5"6"-312,4 3 1,2 5 0,3 6-876,2 9 1,2 10-1,0 12 1,2 5-141,2 7 0,4 2 0,7 7-168,-1 6-158,7 5 0,-5 4 1,3 2-1,-3 2-380,-2-2 1,1-3-1,-1-5 1,1-4-116,-1-4 1,-1-14 0,-4-7 0,-2-8 615,-1-6 0,-4-3 0,4-7 0</inkml:trace>
  <inkml:trace contextRef="#ctx0" brushRef="#br0" timeOffset="27">13322 16374 7579,'14'6'0,"1"-4"396,6 4 1,-4-1 1280,7 0-1143,0 0-188,5-5 1,4 0 0,3 0-111,0 0 0,3 0 0,4 0 1,0 0-608,0 0 1,2 0-1,1 0 1,2-2-552,-1-3 1,-3 4-1,0-6 922,-1 1 0,6 4 0,2-4 0</inkml:trace>
  <inkml:trace contextRef="#ctx0" brushRef="#br0" timeOffset="28">15408 16230 7572,'-22'-8'32,"3"3"0,1 4 280,-1 1 0,3-2 1,-3-1-1,1-2 953,-1 2-911,3 1 1,-5 4-125,7 3 0,-1 3 0,3 6 0,0 0-180,3 1 1,6 4 0,-2 2-143,3 1 115,2 2 35,0 5 0,7 4-653,2 1 334,4-7 107,8 0 1,-4-6 0,6 3-111,-3-5 0,6-4 0,-2-4 1,2-3 174,-2-2 0,1-1 0,-4-7 1,0-1 186,-1-2 0,0-7 1,-8-1-1,0-6-4,-3-4 0,-6 4 0,2-5 0,-3-1-47,-2-3 0,0 1 0,-2 2 0,-3 2-81,-4 2 0,-4-3 0,-1 5 0,-1 2-99,1 1 1,-1 1 0,1 3-1,0 0-232,-1 3 1,1 6 0,0-2-689,-1 3 1053,7 2 0,2 7 0,6 1 0</inkml:trace>
  <inkml:trace contextRef="#ctx0" brushRef="#br0" timeOffset="29">15811 16590 7568,'0'-15'430,"0"6"0,-2-3 1,-1-2 429,-2-4 1,-6-7-1,2 1 1,-4-3-279,-2-2 0,1-5 0,0-1 0,-1 0-294,1 0 1,-1-3-1,1 2 1,0 0-57,-1-4 0,3 0 0,0 0 0,4 3-87,2 2 0,1-2 0,5 7 0,0 4-452,0 4 1,2 4 0,3 7 0,4 1-308,4-1 0,-2 5 1,2 1-1,3 3-1226,0 2 1491,0 0 1,5 0-835,3 0 869,-4 0 0,8 0 0,-4 0 0,1 0-847,-1 0 1161,3 7 0,-4 1 0,5 6 0</inkml:trace>
  <inkml:trace contextRef="#ctx0" brushRef="#br0" timeOffset="30">15509 16331 7671,'14'0'0,"1"-2"334,-1-3 1,2 2 0,3-5 0,5 0 1,3 0 0,4-2 0,2-2 0,6 0-886,2 3 1,2 1 0,2-3 0,1 3-964,2 1 1513,7-4 0,-4 10 0,6-6 0</inkml:trace>
  <inkml:trace contextRef="#ctx0" brushRef="#br0" timeOffset="31">16674 16144 7575,'16'0'36,"2"0"0,1 0 152,-2 0 0,1 0 0,1 0 0,5 0 419,3 0 1,2 0-1,0 0 1,0 0-591,-1 0 1,1 4 0,0 3 0,0-1-349,0 1 0,-1-1 0,3-3 0,-1 2-239,-1-2 0,3-1 570,-8-2 0,3 0 0,2 0 0</inkml:trace>
  <inkml:trace contextRef="#ctx0" brushRef="#br0" timeOffset="32">16732 15611 7577,'-8'0'1016,"1"2"1,7 3-1,0 6-793,0 6 0,7 6 0,4 9 0,5 6-268,3 10 0,7 11 0,-2 7 0,3 3-169,2 4 1,-17-33 0,0 2 0,-1-2 0,0 1 0,0 0 0,-1 0-334,7 35 0,-1-5 0,-1-15 547,-1-4 0,0-2 0,1-7 0</inkml:trace>
  <inkml:trace contextRef="#ctx0" brushRef="#br0" timeOffset="33">17250 16345 7580,'0'14'2,"-2"2"0,-1 2 1,-4 1 95,-1-1 1,5 3 0,-2-2-1,4-2 107,1-1 0,0 3 0,1 1 0,4-3-13,5-1 0,3-1 0,1-1 0,2-1 48,3-4 1,-3 3-1,5-8 1,-2 0 49,0-3 0,5-1 1,-5 0-1,-1 0 17,-2 0 0,-2-6 0,-1-4-251,-3-3 1,-4-3 0,-6-1-1,0-2-285,0 1 1,-5-3-1,-3 2 1,-3 0-268,-5-2 1,-1 5 0,1-5 0,-2 2-105,-1 0 0,0 0 0,4 4 0,1 1 236,0 0 1,-1-1 0,1 2 0,-1 2 363,1 2 0,0-1 0,-1-4 0</inkml:trace>
  <inkml:trace contextRef="#ctx0" brushRef="#br0" timeOffset="34">17350 16302 7580,'15'6'216,"-1"-3"0,0 5 132,1-1 0,-6-2 0,1-5 0,3 0-9,4 0 1,-1 0 0,4 1 0,-3 2-229,2 2 0,-3 0 0,5-5 0,-2 0-312,0 0 0,5 0 0,-4 0 1,-1 0-393,2 0 1,-5 0 592,3 0 0,3-6 0,1-2 0</inkml:trace>
  <inkml:trace contextRef="#ctx0" brushRef="#br0" timeOffset="35">17437 15741 7533,'-15'-8'438,"1"3"1,4-1-1,1 1 1386,-2 2-1566,4 1 1,1 13 0,6 5 0,0 6-12,0 9 1,8 1 0,4 11 0,6 7-302,0 4 0,4 10 1,0 3-1,2 5-333,0 5 0,-1-4 0,1 2 1,-3-6-310,-1-7 0,-4-10 1,3-8-1,-3-5 696,-1-4 0,6-8 0,1-6 0</inkml:trace>
  <inkml:trace contextRef="#ctx0" brushRef="#br0" timeOffset="36">17998 16374 7581,'-15'5'192,"1"-1"178,0 0 1,1-1 0,2 0 0,1 3-282,-1 2 0,-2-3 0,0 5 0,2-1 15,1-1 1,2 12-1,-3-3-209,2 4 1,5 0 0,0-7 0,2 0 16,2 1 1,2-2-1,1-2 1,3-3-17,2-2 1,2 4-1,4-5 207,1-2 0,-1-2 1,0-1 42,1 0 0,-6-1 0,1-2 460,1-2 0,2 0-142,1 5 1,-4 0 0,0 0-222,1 0 1,2 2-346,1 2 0,0 3 0,-1 4 0,-2-1-266,-1 1 0,-5-3 0,4 0-770,2-2 0,-3-1 1138,2-5 0,0 0 0,4 0 0</inkml:trace>
  <inkml:trace contextRef="#ctx0" brushRef="#br0" timeOffset="37">18142 15856 7580,'-7'-15'520,"-1"-4"0,-6 0 944,-1 1 1,6 4-1065,-1 4 1,7 6 0,-2 10 0,4 8-95,1 9 0,0 6 0,1 3 0,2 3-181,2 2 0,6 1 0,-1 7 0,1 1-235,-1 2 0,3 2 0,-4-2 0,2 3-393,-1 0 0,3 5 1,-4-5-1,4 0-447,2-3 1,-1-5 949,0-4 0,1 2 0,-1-4 0</inkml:trace>
  <inkml:trace contextRef="#ctx0" brushRef="#br0" timeOffset="38">19163 16388 7782,'-8'2'873,"3"3"0,4 3 1,1 6-809,0 0 1,0 7-1,1 3 1,4 5-181,5 4 1,2 4 0,3 8 0,-1 1-75,1 2 1,-1 5 0,0-5 0,-1-3-8,-3-5 1,-2 0-1,-5-7 1,2-1 109,-2-1 1,-1-9 0,-4-4 0,-1-6 228,-2-2 0,-6-7-31,1 2 0,2-8 0,0-4 1,0-1 103,0-3 1,5-2 0,-3-1 0,1 0-55,0-1 1,-1-4-1,2 0 1,0 1-84,0 2 0,1 0 1,0-1-1,-2-4-72,2-1 1,1 4 0,2-1 0,0 3-42,0 1 1,0 1-1,0 0 1,0-1-66,0 1 0,0-1 58,0 1 0,5 5 1,2 1-323,1 1-29,-5 2 1,8 7-151,-6 3 0,1 1-466,-1 4 526,-3 3 1,4-10 481,-6 6 0,2-6 0,2 2 0,-2-3 0,4-2 0</inkml:trace>
  <inkml:trace contextRef="#ctx0" brushRef="#br0" timeOffset="39">19249 16633 6784,'-8'-7'-477,"-3"4"779,6-6 0,-1 1-56,1-2 1,4-3-103,-4 4 1,3-4-296,2-2 0,0 6 1,2 1-148,3 1 1,-4 1 297,4 1 0,3-3 0,0-6 0</inkml:trace>
  <inkml:trace contextRef="#ctx0" brushRef="#br0" timeOffset="40">19221 16575 7570,'-8'7'-633,"-5"-6"1294,3 4 0,2-3 561,-1-2-645,5 0 0,-2-7-180,6-2 1,0-4 0,2-2-1,1 1-197,2 0 0,1-1 0,-3 1 0,4 0-135,1-1 1,-4 6-1,4-1 1,0 0-195,0 2 0,-3-4 30,5 2 0,-1 2-85,6-2 0,-1 7 1,1-2 53,-1 4 1,0 6-1,1 1 1,-1 0 29,0 1 1,1 2 0,-1-2 0,1-1 62,-1 1 0,0 2 1,1-4-1,-1 0 42,1 1 0,-1-4 0,0 3 0,1-4 152,-1-1 1,-4 0 0,-1 0-1,3-1-50,0-4 1,-2 2 0,-2-7-1,0-1-88,0-2 1,-3-1-1,3-1 1,-2-1-47,-3-3 1,-1 3-1,-2-3 1,0 1 4,0-1 1,-5 3 0,-1-2 0,-2 6-1,-4 2 0,1 5 0,0-3 0,1 2-22,-1 3 0,-1 1 1,-3 4-16,1 3 1,1 4 0,2 9 0,3 1 33,1-2 0,3 6 1,2 1-1,-1 3 3,-2 2 1,0 0 0,5-1 0,2 1-26,3 0 0,-2 0 0,6-2 0,3-2-110,0-1 1,3-6 0,-1 1 0,1-4-371,-1-6 0,0 2 82,1-6 1,-1-2 0,2-7 0,2-6 0,1-3 444,-2-1 0,-1-13 0,-1-4 0</inkml:trace>
  <inkml:trace contextRef="#ctx0" brushRef="#br0" timeOffset="41">19954 16201 7570,'0'-9'618,"0"-1"0,-1 2 1,-2-3-16,-2 1 0,-6 7-406,1-2 0,-3 4 0,-1 2 0,-1 4-11,1 5 0,4 2 0,1 3 0,-1-1-71,2 1 1,-3-1 0,6 0 0,2 1-161,1-1 1,2 5-1,0 0 1,0-1-16,0-2 0,5-2 0,2 1 55,1-1 1,1 1 0,6-1 0,-1 0 0,0 1-95,1-1 0,-1 1 0,1-1 38,-1 0 1,-4 5 0,-2 1-1,-2-3 48,-3-1 1,-1-1-1,-2-1 1,-2-1-192,-3-4 1,2 3 0,-6-8 0,-3 1-556,0 2 1,-3-6 0,1 2-12,-1-6 0,3 0 770,2-7 0,-3-6 0,5-6 0</inkml:trace>
  <inkml:trace contextRef="#ctx0" brushRef="#br0" timeOffset="42">20113 16331 8597,'0'9'816,"0"1"1,-2-7 0,-1 3-582,-2 1 1,0-4 0,5 7-123,0 1 0,0 2 0,2 1 0,1 0-88,2 1 0,1-1 0,-1 1 1,3-1-16,0 0 0,5 1 0,-4-3 119,4-2 0,-3 1 0,-1-4 0,3-1 0,0 0 26,3-2 1,-1-3 0,0-1 0,1 0 20,-1 0 0,-4-6 0,-2-4 0,0-3-46,0-1 1,-5-5 0,2 0 0,-4 0 28,-1-2 0,0 3 1,0-4-1,0-1-47,0 1 0,0 4 0,0-1 0,0 2-557,0-3 0,0 4 0,0-3 445,0 3 0,-6 2 0,-2 0 0</inkml:trace>
  <inkml:trace contextRef="#ctx0" brushRef="#br0" timeOffset="43">20444 15741 11561,'0'14'463,"0"2"1,0 3 0,0 7-255,0 6 1,4 6-1,3 10 1,1 7-42,3 5 0,0 4 1,0 3-268,-1-4 83,-7-4-220,10-8 0,-10 0-1040,7-3 394,-7-10-53,3 4 0,-4-20 156,3-2 296,-4-4-872,6-8 648,-7-2 707,6-6 0,-4 0 0,4 0 0</inkml:trace>
  <inkml:trace contextRef="#ctx0" brushRef="#br0" timeOffset="44">20717 16201 7570,'14'0'520,"1"0"1,-1 0 271,0 0-720,1 7 1,-1-6 0,1 4 22,-1-3 88,0-2-347,1 0 1,-1 0 79,0 0 0,1 0 32,-1 0 0,1 0 201,-1 0-1008,0 0 550,1-7 1,-1-1 308,1-6 0,-7-7 0,-2-1 0</inkml:trace>
  <inkml:trace contextRef="#ctx0" brushRef="#br0" timeOffset="45">20717 15554 7570,'-10'4'0,"2"3"0,0-1 427,0 1 0,5 4 1,-2-2-1,4 4 93,1 2 0,0-1 0,0 2 0,0 3-116,0 5 1,1 5 0,4 4 0,3 6-203,0 2 1,6 9 0,-1 4-203,5 7 0,1-2 1,-6 4-1,-2-4 1,-1-3-296,1-4 1,-3 1 0,0-10-1,-2-6-364,-3-5 0,4-5 0,-2-3 1,-2-5-1547,-2-3 2205,6-1 0,-6-1 0,6 1 0</inkml:trace>
  <inkml:trace contextRef="#ctx0" brushRef="#br0" timeOffset="46">21278 16043 7570,'-13'1'108,"4"4"0,-4-3 0,5 4 1,-2-1 177,1 0 0,-1 4 0,-4-2 1,-1 1-14,1 3 1,-1 2 0,-1 1 0,0 1-54,2-1 0,-3 5 0,9 0 0,0-1-36,3-2 0,3-2 0,2 1-97,0-1 1,2 0 0,3-1 0,4-2-17,4-1 1,1-2 0,1 3 0,1-1-65,3 1 0,-3-3 1,3 2-1,-5 1-1,-4 2 0,3 1 1,-5 0-1,1 1 59,1-1 0,-7 1 0,2-1 70,-3 0 0,-2 1 0,-2-3 0,-3 0-247,-4-3 0,-4-4 0,-3 3-355,-3-2 1,6-1 0,-5-5-1,1 0-1863,1 0 2330,0-6 0,1-2 0,1-7 0</inkml:trace>
  <inkml:trace contextRef="#ctx0" brushRef="#br0" timeOffset="47">21983 14762 7569,'-14'0'-29,"-1"0"1,1 0-1,-1 0 197,1 0 1,4 0 0,1 0 171,-2 0 0,3 0 0,0 2 272,1 3 0,2-2-288,5 6 0,0-4 0,2 3 1,3-1 1,3 2 0,6-4 0,1-2-144,-1-1 1,2-2 0,2 0 0,2 0-291,3 0 1,-1 0-1,4 0 1,-2 0-336,1 0 0,-2 0 0,1 0 0,0 0-132,-2 0 1,3 0 0,-5 0-1,-3 0 575,-1 0 0,-1 0 0,-1 0 0</inkml:trace>
  <inkml:trace contextRef="#ctx0" brushRef="#br0" timeOffset="48">21925 15108 7569,'0'9'-92,"0"1"572,0 1 0,2-3 0,3 0 29,4-2 1,6 1-1,2-4 1,4 2-319,1-2 0,-2-1 0,4-2 0,1-2-389,2-3 1,2 4 0,0-6 0,0 1 197,-1-4 0,1-3 0,0-1 0</inkml:trace>
  <inkml:trace contextRef="#ctx0" brushRef="#br0" timeOffset="49">23335 14820 7742,'-14'8'3037,"6"-2"-1905,1-6 366,7 0-924,0 0 0,7 0-430,2 0 1,4 0 0,2 0-1,-1 0-22,0 0 1,1 0-1,-1 0 1,2 0-14,3 0 1,-3 0 0,5 0 0,0 0-112,3 0 0,-2 0 1,2 0-1,2 0 27,1 0 1,2 0-1,0 0 1,1 0-2,3 0 0,-2 0 0,2 0 0,-2 0 0,-2 0 0,-1 0 0,1 0 0,0 0-12,0 0 0,-5 0 0,0 0 0,1 0 14,2 0 0,2 0 0,0 0 0,0 0-1,-1 0 0,-2 0 0,1 0 1,2 0-24,-3 0 1,2 0 0,-4 0 0,4 0-12,0 0 1,1 0 0,0 0 0,0 0 42,-1 0 0,1 0 1,0 0-1,0 0-22,-1 0 1,1 0 0,0 0 0,0 0-7,0 0 1,-1 0 0,1 0 0,-2 0-17,-3 0 0,5 0 1,-3 0-1,2 0 2,0 0 1,-4 0 0,1 0-1,-1 0 30,2 0 0,-1 0 0,1 0 0,-4 0-6,-1 0 0,5 0 0,-4 0 0,2 0-8,0 0 1,-7 0-1,4 2 1,-2 1-53,1 2 0,4 0 0,-5-5 0,0 0 46,2 0 0,-5 0 0,3 0 0,-1 0 16,1 0 1,-3 0-1,4 0 1,0 0 69,-1 0 1,5 0 0,-3 0-1,-1 0-36,1 0 0,3 0 0,-3 0 1,0 0-39,-1 0 1,4-5 0,-3 0-1,0 2-26,0 1 1,3-3-1,-5 1 1,0 0 29,2 3 1,-5 1 0,5-2-1,-2-1 16,0-2 0,0 0 0,-4 5 0,1 0-20,3 0 1,-5-1-1,2-2 1,-5-2-114,1 2 1,-4 1 0,1 2-172,2 0-703,-4 0-358,-1 0 0,-8 0 1331,-2 0 0,-4-6 0,-7-2 0</inkml:trace>
  <inkml:trace contextRef="#ctx0" brushRef="#br0" timeOffset="50">24342 13755 7569,'-14'0'-277,"0"-1"1167,-1-4 1,6 3 140,-1-3 0,7 2-397,-2-2 0,3 2 0,2-6-267,0-3 0,5 4 0,2-1 0,2-2 36,7-2 0,0-2 1,8 1-1,3-2-231,5-3 0,0 1 0,7-4 1,-1 1-286,-1 4 0,4-1 0,-4 0 0,1-1 19,1 2 0,-7 2 0,1 6 0,-4 4-287,-5 3 0,-3 2 0,-8 2-49,-4 3 1,-6 4 0,-11 9 0,-8 3 310,-4 1 0,-4 2 0,-5 5 0,0-1 168,0 1 0,1-5 1,-1 0-1,2 2 135,3 1 1,-3-3 0,4-2-1,1 1 170,3-1 1,3-9 0,3 1 135,3-1 0,5-7-341,10-1 1,3-3-1,7-2 1,-1 0-53,0 0 1,2-2 0,2-1-1,1-2-74,-1 2 1,2 3 0,1 3-1,0 4-41,0 1 1,-2 0 0,-5 3 0,2 0-135,4 5 1,-9-5 0,3 7 0,-3-1 55,-3-1 1,4 2 0,-8 0 0,0 1 204,-3-2 0,-2 4 1,-4 0-1,-6 0 170,-7-1 1,0 6-1,-6-4 1,-1 1-66,-2-4 0,-7 2 0,0-2 0,1-1-338,-2-3 0,4 0 0,-2-2 0,2-2-716,3-2 0,5-5 1,3 0-660,-1-2 1,6-4-1,1-2 1499,8-6 0,-2-3 0,0-1 0</inkml:trace>
  <inkml:trace contextRef="#ctx0" brushRef="#br0" timeOffset="51">24760 15352 7615,'12'-14'0,"-2"-1"0,-2 3 0,-5 0 0,2 3 435,-2-2 0,-1 3 0,-4 0 71,-3 1 0,-3-2 0,-6 4 1,0 2-157,-1 1 1,1 2 0,-2 0 0,-2 2-22,-1 3 0,-7-2 0,4 6 0,-2 2-141,0 2 0,0 3 1,-5 2-1,1 3-111,-1 1 0,0 4 1,0 6-1,1 3-30,-1 2 0,6 1 0,4 5 1,3 0-237,2 0 1,6 1-1,3-1 1,5 1-66,5 4 1,4-4 0,9-1-1,3-6 153,1-2 0,2-5 1,5 2-1,-2-6 134,-3-7 1,8-5-1,-3-3 1,3-3 41,3-1 0,0-2 0,5-7 0,-2-3 41,2-4 1,2-4 0,0-2-1,-4-1 51,-5-3 1,-4 2 0,-5-6 0,-5 1-6,-3 0 0,-3-1 0,-3-2 0,-5 1 66,-4-2 1,-2 4 0,-4-1 0,-5 2 24,-3 4 1,-6 2 0,-2 6 0,-3 4-21,-6 3 1,1 2 0,-4 4-1,2 4-290,3 6 0,-1 10 0,2 0 0,1 3-488,2 2 1,6 1 0,1 2 0,4 4-811,4 0 0,5 1 1355,0 1 0,8 4 0,4-5 0</inkml:trace>
  <inkml:trace contextRef="#ctx0" brushRef="#br0" timeOffset="52">26918 14633 7611,'-15'-5'1897,"1"0"-1150,6-6 1,1 8-288,7-7 1,0 5 0,2-3-86,3 2 0,3-4 0,6 6 1,1-1-188,-1-2 1,0 6-1,2-4 1,2 3-230,1 2 0,5-1 1,-3-2-1,1-2-176,4 2 1,1 1 0,2 2 0,1 0-36,4 0 0,-2 0 0,4 0 0,0 2-412,-4 2 1,0-2-1,-2 3 1,-1-2-250,-7 2 1,-4-4-1,-6 6 913,-2-1 0,-10 2 0,-8 7 0</inkml:trace>
  <inkml:trace contextRef="#ctx0" brushRef="#br0" timeOffset="53">27061 14834 7611,'0'15'1186,"0"-1"0,7-6 0,2-3 0,4-4-881,2-1 0,4 0 0,2 0 0,1-1-474,4-4 0,6 2 1,1-5-1,1 0-393,1 0 1,2 3 0,4-3 0,-1 0-2192,-2 0 2753,-6-2 0,10-4 0,-5 0 0</inkml:trace>
  <inkml:trace contextRef="#ctx0" brushRef="#br0" timeOffset="54">28486 13424 7611,'0'15'1115,"0"-6"-678,0 1 1,0-5 0,-2 3-1,-1 0-17,-2 0 1,-1 1 0,3 7 0,-4 3-197,-1 5 1,3 3 0,-3 4 0,2 2-169,3 6 1,-4 4 0,3 3 0,0 4-86,3 1 0,1-5 0,0 2 1,1-4-392,4-6 0,2 2 0,4-8 0,-2-3-383,3-4 1,0-7-1,1 1 1,-2-3 802,-1-2 0,-7 1 0,4-1 0</inkml:trace>
  <inkml:trace contextRef="#ctx0" brushRef="#br0" timeOffset="55">28169 14647 7692,'15'-6'267,"-1"-1"1,0-4 0,1 2 476,-1-3 1,1 0-1,1-1 1,1 2-400,2 1 1,7 0 0,-4-2 0,2 1-269,0 1 1,0 7-1,5-2 1,0 3-194,0 2 1,-1 0 0,3 0 0,1 0-393,1 0 0,1 0 0,-5 0 1,-1 0-110,1 0 0,-5 2 0,-2 1 0,-1 4-1142,-3 1 1759,-2 1 0,-2 5 0,1 1 0</inkml:trace>
  <inkml:trace contextRef="#ctx0" brushRef="#br0" timeOffset="56">28385 15108 7928,'0'-15'1216,"0"1"0,0-1-665,0 1 1,6 0 0,4-1 0,3 1-212,1 0 0,1-6 0,-1 1 0,2 3-218,3 5 0,-3 0 0,5 4 0,-2 1-78,0 0 0,5 1 0,-5 5 0,-1 1-386,-2 4 0,0 8 0,0 8 1,0 1-206,-3 4 0,-4 6 1,1 3-1,-5 2 124,-4 3 1,-1-4 0,-1 3 0,-4 1 275,-5 1 1,-7 4 0,-4 3 0,-1 3 179,-4 0 0,-1-1 0,-4-9 0,0-1 31,-3-1 1,2-12 0,8-1-1,5-7 1270,3-6-904,1-9 0,7 1 0,5-8-248,6-2 0,5-4 0,7 2 1,-1 1 113,1-1 0,-1-2 1,0 2-1,2 1-95,4 0 1,-3-1 0,6 4 0,-1-2-223,0 2 0,-3 1 0,4 2 0,-2 0-166,-4 0 1,4 2-1,0 1 1,0 4-68,-1 1 1,-1 0-1,-3 3 1,2-2-313,1 3 1,0-4 0,-3 1 0,2 1-1459,1-2 2024,0 4 0,2-4 0,2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9:2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7560 3698 806 0,'11'0'72'0,"-4"0"-58"16,3-6-14-16,4 6 0 0,-3-3 95 0,3-4 16 0,-3 7 3 15,3-3 1-15,0-3-51 0,0 3-11 0,0-3-1 0,4-4-1 16,-1 7-38-16,1-3-13 0,-7-4 9 0,6 1-9 16,-3 9 0-16,4-9 0 0,-7 2 0 0,3-2 0 15,-4 9 0-15,-3-3 0 0,4-3 0 0,-11 6 0 16,0 0 0-16,0 0 15 0,0 0-3 0,0 0 0 16,0 0 26-16,0 0 5 0,-7 6 1 0,-4-3 0 15,4 6 6-15,-7-9 2 0,0 10 0 0,-7-4 0 16,3-6-4-16,-3 3 0 0,-4 10 0 0,1-13 0 0,-5 3 8 15,5 3 0-15,-8-3 1 0,4-3 0 16,-4 10-10-16,4-10-3 0,0 6 0 0,-4-6 0 0,0 3-30 0,-3-3-6 16,-1 0-8-16,1 6 11 0,-7-3-11 0,3 7 0 15,0-10 0-15,-3 6 0 0,3-6 0 16,0 6 0-16,4-2-12 0,3-4 12 0,-3-4 0 16,3 4 0-16,4-6 0 0,-7 6 0 0,3 0 0 0,4 0 0 15,-4 0 0-15,7-6 0 0,-10 6 0 0,10-3 0 16,1 3 0-16,-1 0 8 0,4-7-8 0,0 7 0 15,3 0 0-15,0 0 0 0,4 0 9 0,4 0-9 16,-4 0 10-16,3 0-10 0,0 0 0 0,8 0 0 16,-11 0 0-16,14 0 0 0,0 0 0 0,0 0 0 15,0 0 0-15,0 0 0 0,0 0 0 0,0 0 0 16,0 0 0-16,0 0 0 0,14 0 0 0,-4 0 0 0,1-3 0 16,3-3 0-16,0 3 0 0,7-3 0 15,-6 3 0-15,6-4 0 0,3-2 0 0,1 6 8 16,0-10-8-16,3 10 9 0,4-6-9 0,-4 2 0 0,4-11 9 0,-4 8-9 15,4 1 0-15,-11-7 9 0,7 7-9 0,0-4 0 16,-7 4 9-16,4-7-9 0,-7 7 0 16,3-7 9-16,-3 7-9 0,-1-1 0 0,-6-6 9 0,-1 7-9 15,1 6 18-15,0-7-1 0,-11 4 0 0,3-3 0 16,-3 6-9-16,0 3-8 0,-3 0 12 0,3-13-12 16,-11 10 0-16,7 3 0 0,-3 0 0 0,4-6 0 15,-8 3 0-15,4 3 0 0,-3 0 0 0,3 0 0 16,-7 0 8-16,3 0-8 0,-3 0 0 0,0 3 0 15,0 3 0-15,-1-6 0 0,-2 3 0 0,3 3 0 16,-4 1 0-16,-3 2 0 0,0 4 0 0,0-4 0 16,-1 0 0-16,-2 7 0 0,-1 3 0 15,-7 0 0-15,8 3 0 0,-5-10 0 16,5 7 0-16,-1 0 0 0,4 3 0 0,0-3-11 16,-1-7 11-1,5 4-10-15,-1 0 18 0,11-4 4 0,-7-3 1 0,3 7 0 16,4-6 3-16,4 8 0 0,3-11 0 0,0 2 0 0,0 0 7 0,10-2 1 0,1-4 1 15,10 6 0-15,7-2 3 0,-3 2 0 0,3-6 0 0,4 7 0 0,7 5-28 0,7-5 0 16,-11 8 0-16,7-2 0 16,1-13-82-16,-1 13-12 0,0 0-2 0,1-4-1040 0</inkml:trace>
  <inkml:trace contextRef="#ctx0" brushRef="#br0" timeOffset="1078.08">8082 7972 1670 0,'0'0'148'0,"0"-6"-118"0,0-3-30 0,0 9 0 15,0-4 109-15,0-2 16 0,0-3 3 0,-3-1 1 16,3 10-105-16,0 0-24 0,0 0 0 0,0 0 0 15,-4-3-8-15,-6-3 8 0,2 6-13 0,-2 0 5 0,-1-6-2 0,-3 6 0 16,0 0 0-16,-7 0 0 16,0 0 10-16,-7 6 0 0,-1-6 0 0,-2 0-8 0,-1 0 21 0,-3 0 5 15,-1 0 1-15,8 0 0 0,-11 0 33 0,4 0 8 16,0 0 0-16,3 6 1 0,-3-6-16 0,-1 0-3 16,8 0-1-16,-11 0 0 0,1 0-27 0,-1 0-6 15,0 3 0-15,-3-3-8 0,3 0 0 0,0 7 0 16,0-4 0-16,4-3 0 0,-7 6 10 0,3-3-10 15,3 3 8-15,5-2-8 0,-1 2 0 0,0-3 0 16,4-3 0-16,0 0 0 0,3 6 0 0,0-6 0 16,8 0 0-16,-1 0 0 0,11 0 8 0,-7 0-8 0,3 0 8 15,11 0-8-15,0 0 20 0,0 0-2 16,0-9 0-16,0 3 0 0,7-4-18 0,4 1 0 16,-4-1 0-16,7 1 0 0,0 0 0 0,4 2 0 15,-4-5 0-15,4 2 0 0,-1-5 0 0,8 5 0 16,-11 4 0-16,7-3 0 0,4 5 0 0,-7-5 0 0,3 3 0 15,0-4 0-15,7 10 0 0,-7-9 0 0,4 9 9 0,-4-6-9 16,4 3 9-16,-7-4-9 16,3 4 8-16,0-3-8 0,-11 3 0 0,8 3-12 0,-4-7 0 0,-3 7 1 15,-4 0 11-15,-7 0 0 16,0 0 0-16,0 0 0 0,7-3 13 0,-7 3-1 0,0 0-1 0,0 0 0 16,0 0 7-16,0 0 2 0,-7-6 0 0,-4 6 0 15,-6 0-20-15,-1 0-11 0,-3 0 2 0,-7 6 0 16,3-3 9-16,-10 4 0 0,3 2 0 0,-3 1 0 15,-1-1 8-15,-3 0 1 0,4 1 0 0,-4 5 0 16,1-2-9-16,2 3 0 0,1-1 0 0,3-2 0 0,4-4 0 0,3 7-14 16,8 3 3-16,3-4 1 0,0-2 18 0,3 9 3 15,0-3 1-15,8 0 0 0,-4-1-3 0,3 1 0 16,1 0 0-16,3-3 0 0,3 3-1 0,1-4 0 16,3-2 0-16,3 2 0 0,1 1-8 0,3-3-12 15,4-4 2-15,3 0 1 16,4 7-134-16,-1-6-26 15</inkml:trace>
  <inkml:trace contextRef="#ctx0" brushRef="#br0" timeOffset="5096.16">10026 3485 633 0,'0'0'56'0,"0"0"-44"15,0 0-12-15,0 0 0 0,0 0 127 0,0 0 23 16,0 0 5-16,0 0 1 0,0 0-97 16,0 0-19-16,0 0-4 0,0 0-1 0,0 0-9 0,0 0-2 15,0 0 0-15,-4 0 0 0,4 0-24 0,0-9 0 16,0 9 0-16,-3-10-11 0,3 10 11 0,0 0 0 16,0 0 8-16,-4-6-8 0,1-4 0 0,3 10 0 15,0 0 0-15,-11 0 8 0,4-3 12 0,0-3 4 16,-3 6 0-16,-1 0 0 0,0-3 0 0,-3 3 0 15,4 0 0-15,-1 0 0 0,-3 0 2 0,3 0 1 16,-6 0 0-16,3 0 0 0,3 0 9 0,-3 0 3 16,0 0 0-16,3 0 0 0,-3 0 1 0,7 3 0 15,-7-3 0-15,3 0 0 0,1 9-23 0,-1-9-4 16,1 10-1-16,-1-4 0 0,1 4-12 0,-1-1 0 16,4 0 0-16,-4 7 0 0,4-7 0 0,0 1 0 0,0 6 0 15,-3-4 0-15,2 4-8 0,1-1 8 0,4 7 0 16,-4-6 0-16,3 0 0 0,-3 3 11 0,4-1 0 15,-1 1 0-15,1 0-11 0,-1 6-16 0,4-9 4 0,0-4 1 16,0 4 21-16,4-7 4 0,-1 1 1 0,1-1 0 16,-1 1 7-16,-3-10 2 0,7 6 0 0,4-3 0 15,-4-3-9-15,4 9-2 0,-1-9 0 0,4-9 0 16,-3 6-5-16,6-3 0 0,-2-4-8 0,2 1 12 16,1-1-12-16,-1-5 0 0,1 5 8 0,0-2-8 15,-1-4 0-15,1 0 0 0,-4 4 0 0,0-4 0 16,0 0 0-16,0-2 0 0,-3 5 0 0,0 4 0 15,-4-7 14-15,3 0 0 0,1 7 0 0,-4 0 0 16,0 5-14-16,0-2 0 0,0 0 0 0,0-4 0 0,-7 10 0 16,0 0 0-16,0 0 0 0,0 0 0 0,4-3 0 0,-4 3 14 15,0 0-4-15,0 0-1 0,0 0-9 0,0 0 0 16,7-6 0-16,-7 6 0 16,0 0 0-16,0 0 0 0,0 0 8 0,0 0-8 0,0 9 12 0,-4 1-2 15,4-4-1-15,-3 4 0 16,-1 8-9-16,-3-2-9 0,0 0 9 0,0-4-13 0,3 13 13 0,-6-6 0 15,-1 9 0-15,1 4-9 0,-4-4 9 0,-4 0 0 16,0 7 0-16,-3-1 0 0,4-2 0 0,-5 2 0 16,1 1 0-16,4-1 0 0,-1 4 0 0,-3-4 8 15,0 4-8-15,3-4 0 0,-3 10 0 0,3-9 0 0,0-4 0 0,4 4 0 16,-3-4 0-16,6-3 0 0,1-6 0 0,3 3 8 16,-1-9-8-16,5-4 11 0,3 4-11 0,3-7 12 15,-3 7 4-15,8-13 0 0,2 7 1 0,4-1 0 16,0-3-8-16,7 1-1 0,4-4-8 0,3 6-709 15,8 1-149-15</inkml:trace>
  <inkml:trace contextRef="#ctx0" brushRef="#br0" timeOffset="15984.22">10202 7831 1234 0,'0'0'55'0,"0"0"11"0,0 0-53 0,0 0-13 16,0 0 0-16,4-9 0 0,-1 6 79 0,-3 3 13 15,0 0 2-15,0 0 1 0,7-7-57 0,-7 7-11 16,8-3-3-16,-8 3 0 0,0 0-24 0,0 0 8 15,7 0-8-15,-7 0 0 0,0 0 8 0,0 0-8 16,0 0 8-16,0 0-8 0,0 0 8 0,0 0-8 16,0 0 8-16,0 0-8 0,3-6 39 0,-3 6 2 15,0-6 1-15,0 6 0 0,0 0 10 0,0-10 3 16,0 7 0-16,0-6 0 0,-3 2-20 0,3-2-4 0,-4 6-1 0,4-3 0 16,-7-1-4-16,3 4-1 0,4 3 0 0,-3-6 0 15,-4 3-15-15,3-3-10 0,4 6 12 0,-3 0-12 16,-4 0 0-16,7 0 0 0,-7-4 0 0,7 4 0 15,-7 4 10-15,7-4-10 0,-7 0 8 0,3 9-8 16,-3-9 0-16,7 0-14 0,-7 6 2 0,0-6 0 16,7 0 12-16,-4 0 0 0,-3 0 0 0,7 0 0 15,-7 0 12-15,7 0 0 0,0 0-1 0,-3 0 0 16,3 0-1-16,-7 0 0 0,3 0 0 0,4 0 0 16,0 0 2-16,0 0 0 0,0 0 0 0,0 0 0 15,0 0-12-15,0 0 0 0,-7-6 0 0,7 6 0 16,0 0 0-16,0 0 8 0,0 0-8 0,0 0 8 15,0 0-19-15,0 0-4 0,0 0-1 0,0 0 0 16,0 0-122-16,0 0-25 0,0 0-5 0</inkml:trace>
  <inkml:trace contextRef="#ctx0" brushRef="#br0" timeOffset="16573.95">10216 7492 1036 0,'-3'-9'92'0,"-1"0"-73"0,1-1-19 0,-1 1 0 0,4 3 193 16,-3-4 35-16,-1 7 8 0,4-6 0 0,0 2-157 0,0 7-32 15,0-9-7-15,0 9 0 0,0 0-30 0,0 0-10 16,7-9 0-16,-7 9 9 0,0 0-9 0,0 0 0 16,0 0 0-16,0 0 0 15,0 0 0-15,0 0 0 0,0 0 0 0,0 9 8 0,-3 7 21 0,-1-4 4 16,1 4 1-16,-1 3 0 15,1-1 5-15,-4-2 1 0,0 12 0 0,3-9 0 0,-3 6-5 0,3 0-1 16,1 4 0-16,-1-1 0 0,1 6-10 16,-1 1-1-16,4-1-1 0,0 4 0 0,0 0-8 0,0 2-2 15,0-2 0-15,4 0 0 0,-4 5-12 16,3-8 0-16,1-1 0 0,-1 1 0 0,1-4 0 0,0 1-8 16,-4-10-1-16,0 3 0 15,3 0-30-15,-3-6-5 0,-3-10-2 0,3 10 0 16,-4-10 2-16,4 1 1 0,-4-1 0 0,4-9-632 0,0 0-126 0</inkml:trace>
  <inkml:trace contextRef="#ctx0" brushRef="#br0" timeOffset="17058.88">10784 7376 1602 0,'0'0'71'0,"-3"0"14"0,-4 10-68 0,0-4-17 0,0 4 0 0,3 5 0 0,-3-2 53 0,-3 6 7 16,-1 6 2-16,0-7 0 16,1 1-37-16,-4 6-7 0,-4-6-2 0,4 0 0 15,7 6-16-15,-7-6 10 0,-7 6-10 0,-1-6 8 0,5 0-8 0,-4 6 0 16,-8 0 0-16,1-6 8 0,4 6-8 0,2-6 0 15,-2 6 9-15,-1-7-9 0,-7 1 17 0,4 0-1 16,3 6 0-16,1-12 0 0,-5 12 2 0,5-10 0 16,-1 4 0-16,0 0 0 0,1-3-9 0,2-4-1 15,1-2-8-15,0 2 12 0,7-2-1 0,-4-7-1 16,4 6 0-16,4-3 0 0,-1-2 16 0,4 2 3 16,0-3 1-16,0-3 0 0,0 0-11 0,7 0-3 15,0 0 0-15,0 9 0 0,3 4-16 0,1 0 0 0,3-4 0 16,0 0 0-16,0 7 0 0,4 0 8 0,-1-4 1 0,4 4 0 15,-3-4-9-15,3 4 0 0,4-6 0 0,-1 5 0 16,4-5 0-16,4-7 8 0,0 3-8 0,0 3 8 16,6-9-8-16,-2 7 0 0,2-4 0 0,-2-3 0 15,-1 0-10-15,3 0-1 0,5 0 0 0,-4 0 0 32,-8 0-45-32,1 0-10 0,7 6-2 0,-8-3-867 15</inkml:trace>
  <inkml:trace contextRef="#ctx0" brushRef="#br0" timeOffset="17730.41">11762 7953 864 0,'0'0'76'0,"0"0"-60"0,0-6-16 0,-4-3 0 16,1 6 159-16,3-4 29 0,-4-2 5 0,4 3 2 16,0 6-148-16,-3-3-30 0,-1-4-5 0,4-2-2 0,-4 6-2 0,4-4 0 15,-7-2 0-15,4 6 0 0,3 3-8 16,-7-6-14-16,0-4 3 0,-4 4 1 0,1 6 2 0,3 0 0 16,-4 0 0-16,0 0 0 0,-6 0 8 0,3 0 8 15,0 6-8-15,-4-6 11 0,-3 10 16 0,-4-1 3 16,7 0 1-16,4-2 0 0,4 2 9 0,-4 1 3 15,-8-1 0-15,5 10 0 16,6-4-3-16,-3 4 0 0,-4 0 0 0,4 0 0 0,7 0-12 0,-3 3-4 16,3-4 0-16,-4 1 0 0,4 0-9 0,3 0-3 15,8 0 0-15,-4-4 0 0,-4 4-12 0,8 0 0 16,7-3 0-16,-1 3 0 0,-3-1 0 0,0-2 0 16,0-7 0-16,4 7-10 0,7-3-6 0,-8-4 0 0,1 7-1 15,3-7 0 1,7 1-28-16,-3-1-6 0,-4 0-1 0,0-9 0 15,7 7-18-15,0-4-4 0,4 3-1 0,0-6-679 0</inkml:trace>
  <inkml:trace contextRef="#ctx0" brushRef="#br0" timeOffset="18270.9">12185 8041 1360 0,'0'0'60'0,"0"0"13"16,0-12-58-16,0 9-15 0,-4-7 0 0,8 4 0 15,-4-4 19-15,0 1 1 0,0 6 0 0,-4-10 0 0,1 10-20 0,3-6 8 16,-4 3-8-16,1-4 0 0,-4 1 32 0,0 9 0 16,0-10 0-16,0 10 0 0,0-3-32 0,-4 3 0 15,-3 3 0-15,3-3 0 0,-3 10 0 0,0-1 0 16,3 1-15-16,-3 5 5 0,-3 1 26 0,3 3 6 15,-4 0 1-15,0-1 0 0,1 7 13 0,-1-6 4 16,7 0 0-16,-3 0 0 0,4 0 0 0,3-4 0 16,0 4 0-16,0 0 0 0,3 3-25 0,4-9-5 15,0 5-1-15,4-2 0 0,-1 0-9 0,4-4 0 0,0-2 0 16,0 5 8-16,4-5-16 0,3-1-4 16,-3-3-1-16,3-2 0 15,-4 2-11-15,8-6-3 0,-4 0 0 0,0-6 0 16,-3 6-2-16,3-10-1 0,-4 7 0 0,5-3 0 0,-5-4 30 0,4 4-9 0,-7-3 9 0,0-1 0 15,0-2 24-15,4 2 9 16,-7-5 3-16,-1 8 0 0,1-2 2 0,-1 0 1 16,4-1 0-16,-3 1 0 0,-4 9-21 0,7 0-4 0,0-7-1 15,-7 7 0-15,7 7-13 0,0-1 0 16,3-3 8-16,1 7-8 0,-4 5 0 0,0-5-8 0,0-1 8 16,4 0-13-16,-8 1 13 0,4-1 0 15,0-2 0-15,1 2 0 0,-5-6 0 0,-3-3 0 0,0 0 10 0,0 6-10 16,0-6 0-16,0 0 0 0,0 0 0 0,0 0 0 15,0 0 0-15,0 0 0 0,0 0 0 0,0 0 0 16,0 0-36 0,0 0-4-16,7-6 0 0,-7 6 0 0,7 0-48 0,0-9-11 0,0 9-1 0,-7 0-384 15,7-3-77-15</inkml:trace>
  <inkml:trace contextRef="#ctx0" brushRef="#br0" timeOffset="18540.56">12640 7615 1785 0,'0'0'159'0,"0"-6"-127"16,4-4-32-16,-4 10 0 0,0-9 124 0,0 9 18 15,0 0 4-15,10 0 1 0,-3 9-123 0,4-3-24 0,-4-2 0 0,3 11-9 16,1 4-6-16,0 0-1 0,-1 6 0 0,-3 3 0 15,4-3 16-15,-4 13 0 0,0-4 12 0,0 10-12 16,-3 0 0-16,-1-6-22 0,1 6 3 0,-1-7 1 16,-3-2 3-16,0-1 1 0,0 1 0 0,0-7 0 31,0 0-39-31,0-3-8 0,-3 4-2 0,-1-11-533 16,1 4-108-16</inkml:trace>
  <inkml:trace contextRef="#ctx0" brushRef="#br0" timeOffset="18740.95">12390 8126 1728 0,'-4'-3'153'0,"1"-7"-122"0,3 4-31 0,0-3 0 16,0-7 85-16,3 7 11 0,1-1 3 0,6-2 0 15,1-4-110-15,-1 7-21 0,4-7-5 0,4 6-1 16,3 1 2-16,0 0 0 0,1-1 0 0,2 4 0 15,-3 6-23-15,4 0-4 0,0 0-1 0,3 0 0 16,-3 0-5-16,-1 6-2 0,-2-6 0 0,-1 10 0 16,-4-4 15-16,1-3 2 0,-4 3 1 0</inkml:trace>
  <inkml:trace contextRef="#ctx0" brushRef="#br0" timeOffset="19115.86">12933 8060 230 0,'0'0'10'0,"0"0"2"0,0 0-12 0,0 0 0 0,0 0 0 0,0 0 0 15,3 9 344-15,4-5 67 0,0 2 13 0,1-3 2 16,2 3-332-16,4-6-66 16,-3 0-14-16,6 0-2 0,-2 0-12 0,2 0 0 15,1-6 0-15,-1 6 8 0,1-9-8 0,0 9 0 0,-1-10 0 0,1 1 0 16,-7-1-8-16,3 1 8 0,0 0 0 0,0-1 0 16,-7-6 0-16,0 7 16 0,0 0-2 0,0-7-1 15,-7 3 21-15,4 4 4 0,-4 0 1 0,-4-7 0 16,4 7-7-16,0 2 0 0,-7-2-1 0,4 6 0 15,-1-4 1-15,-3-2 0 0,0 9 0 0,-4 0 0 16,1 0-12-16,-1 6-1 0,4-3-1 0,-3 4 0 16,-5 2-18-16,1-6 0 0,4 7 8 0,-4 5-8 15,0-5 0-15,-1 9 8 0,5-4-8 0,3 4 0 0,-4 0 0 16,4 0 0-16,0 6 0 0,0-6 0 0,4 6 0 16,3 0 0-16,0-6 0 0,0-1 0 0,3 1 0 0,4 0 0 15,0 6 0-15,0-6 0 16,0 0-16-16,4 3 0 0,3-10 0 0,-3 7 0 15,-1-3-25-15,-3-1-6 0,7-5-1 0,0-1 0 16,1-6-97-16,2 4-20 0,8-7-4 0,0 0-575 0</inkml:trace>
  <inkml:trace contextRef="#ctx0" brushRef="#br0" timeOffset="19702.99">13811 8051 806 0,'0'0'72'0,"0"0"-58"0,-3-10-14 0,-1 4 0 16,1-3 193-16,-1 2 36 0,1-2 7 0,-4-1 2 16,0 1-149-16,-1 6-29 0,5-10-7 0,-4 4-1 15,0 0-25-15,0 9-6 0,-4-10-1 0,4 10 0 16,-3 0-20-16,2-3 0 0,-2 3 0 0,-1 3 0 16,11-3-12-16,-3 6 4 0,-8-2 0 0,1 5 0 15,-1 0 8-15,-3 7 0 0,0 0 0 0,0-4 0 16,-4 10 0-16,4-9 0 0,-4 6 0 0,4-1 11 15,0-2 5-15,0 3 2 16,3-3 0-16,1 2 0 0,3-2-6 0,0-3-2 0,3 2 0 0,1-5 0 16,-1 5 1-16,4-5 0 0,0-1 0 0,4-6 0 15,-1 7-11-15,1-4 0 0,3 3 0 0,3-9 0 16,1 0 0-16,-4 0-14 0,7 0 2 0,0 0 0 16,4-3-3-16,-1-3 0 0,1-3 0 0,-4 2 0 15,0-2 15-15,4 0 0 0,-7-1 0 0,3 1 0 0,0-1 12 0,0-5-4 16,-4 5 0-16,5 1-8 0,-5-1 20 0,1 1-2 15,-4 0-1-15,0-1 0 0,0 1-17 16,0 3 10-16,-3-4-10 0,-1 7 8 16,1-3-8-16,-4 6 0 0,0 0 0 0,0 0 0 0,0 0 0 0,0 0 0 15,0 0 0-15,0 0 0 0,0 0 0 0,0 0-11 16,0 0 3-16,0 0 0 0,0 9 8 0,-4 1 0 16,8 5 0-16,-4-5 0 0,0-1 0 15,0 7 0-15,0-7 0 0,0 4 0 0,0 2 0 16,0 4 0-16,3-3 0 0,1 3 0 0,-4 6 0 0,3-3 0 15,1 9 0-15,-1-3 0 0,1 0-12 0,-1 7-1 16,1 3 0-16,-1-4 0 0,1 4 13 0,-1-4 0 0,1 1 0 0,-4-1 0 16,3-6 0-16,1 1 0 0,-4-1 8 15,0-3-8-15,0 3 8 0,0-6-8 0,-7 0 9 0,3 3-9 16,-3-6 12-16,0 0-3 16,0 0-1-16,-7 6 0 0,4-10 7 0,-5-2 1 0,-2 3 0 15,-1-7 0 1,0 0-45-16,-3 1-9 0,4-10-2 0,-8 0-557 0,4 0-112 0</inkml:trace>
  <inkml:trace contextRef="#ctx0" brushRef="#br0" timeOffset="20209.2">14333 8010 172 0,'7'-19'16'0,"-3"16"-16"16,-4-13 0-16,0 10 0 0,0-3 424 0,-4-1 83 15,1 1 16-15,3 6 3 0,0 3-424 0,0 0-85 16,0 0-17-16,-7 0 0 16,0 3-48-16,-4 3-6 0,-3 3-2 0,0 4 0 15,-4-4 16-15,4 7 2 0,0 3 1 0,0 0 0 16,0-4 37-16,7 4 0 0,-7 0 0 0,3-3 0 0,1-1 25 0,-1-2 13 15,0 3 2-15,4-7 1 0,0 7 9 0,4-7 2 0,3 1 0 0,-4-1 0 16,1 0-31-16,6 1-5 0,1-1-2 0,-1 1 0 16,4-1-2-16,0 0 0 0,4 1 0 15,0 2 0-15,-1 1-12 0,4-4 0 0,7 1 8 0,1-4-8 16,2-3-16-16,5 3-7 0,-1 4-1 0,3-10 0 31,-2 0-15-31,-1-7-3 0,-3 4-1 0,-4 3 0 0,0-6 25 0,-3-3 5 0,-1-1 1 0,-6 1 0 16,-1-1 28-16,1 1 5 0,-7 0 2 0,-1-1 0 15,-6 1 19-15,-1-7 4 0,-3 0 1 0,0 4 0 16,0-4-2-16,-4 4 0 0,-3-10 0 16,0 9 0-16,3-2-23 0,-3-4-5 0,-3 3-1 0,-1-3 0 15,4 7-8-15,-4-4-8 0,4 0 12 0,0 7-12 16,-4-1 0-16,4 1 0 0,0 0 0 0,4 2-12 16,-4 4 12-16,-1-3 0 0,1-3 0 0,4 9 0 0,-1-4-16 15,4-2 0-15,-4 6 0 0,11 0 0 16,0 0-114-16,0 0-23 0,-7-3-5 0,0 3-1 0</inkml:trace>
  <inkml:trace contextRef="#ctx0" brushRef="#br0" timeOffset="20560.08">14771 8411 1836 0,'0'0'81'0,"0"0"17"0,0 0-78 0,-7-3-20 0,0-3 0 0,-4-4 0 15,4 10 45-15,-4-9 6 16,1 3 1-16,-1 3 0 0,1-4-52 0,-1-2-20 0,-3 0 0 0,3-1 1 16,1 1 31-16,-1-7 7 0,1 4 1 0,3-4 0 15,-4-3-20-15,4 3 0 0,3-2 0 0,-3-1 0 16,4-6 13-16,-1 6-1 0,4 0 0 0,0 3 0 15,0-2 47-15,0-1 9 16,0 0 1-16,0 0 1 0,4 0-1 0,3-3 0 0,-4 3 0 0,8 1 0 16,-4-1-22-16,7 3-5 0,0-3-1 0,4 4 0 15,-4 2-41-15,4-3-24 0,-1 4 4 0,1-4 0 16,3 10-12 0,-3-3-1-16,3-1-1 0,-3 7 0 0,3-3-93 15,-4 6-18-15,1 0-4 0,0 6-509 0,-1-3-102 0</inkml:trace>
  <inkml:trace contextRef="#ctx0" brushRef="#br0" timeOffset="20783.53">15314 8126 2761 0,'0'0'60'0,"0"0"13"0,0 0 3 0,-3 6 2 0,-1-3-62 0,4 7-16 0,0-4 0 0,0 3 0 0,0 1 0 0,4-1 0 0,-1 7 0 0,1-7-10 31,3 1-44-31,-4-1-9 0,4 1-1 0,0-1-1 16,4 0-156-16,-4-2-31 0,4 2-7 0,-11-9-1 0</inkml:trace>
  <inkml:trace contextRef="#ctx0" brushRef="#br0" timeOffset="20947.74">15293 7734 1785 0,'0'0'79'0,"0"-9"17"0,3 5-77 0,-3-2-19 0,-3-3 0 0,-1-1 0 16,4 10 148-16,0 0 25 0,0 0 6 0,0 0 1 31,0 0-273-31,0 0-55 0,7 0-10 0,8-6-762 0</inkml:trace>
  <inkml:trace contextRef="#ctx0" brushRef="#br0" timeOffset="21315.21">15889 8035 2376 0,'0'0'52'0,"0"0"12"0,0 0 1 0,0 0 1 0,0 0-53 0,7-9-13 16,-3 2 0-16,3-2 0 0,3 6 16 0,1-4 1 15,3-2 0-15,0 6 0 0,0-3-17 0,0-4 0 16,4 4-11-16,0 3 11 0,-1-3-23 0,-3-4 3 16,1 7 0-16,-1-3 0 15,0-4-14-15,-4 7-2 0,1-3-1 0,-4-3 0 0,-4 2 23 0,1 4 5 0,-4-3 1 0,0-4 0 16,-4 1 29-16,-3 0 7 16,0-1 0-16,-7 4 1 0,0 6-15 0,-3-9-3 0,-5 9-1 0,-2 0 0 15,-5 0 0-15,5 9 0 0,-4-3 0 16,3 4 0-16,0 5 20 0,4-2 4 15,0 3 1-15,3 2 0 0,1 1-12 0,-1 0-3 0,4 6 0 0,7 3 0 16,-4-3-12-16,4 4-8 0,4-4 8 0,3 3-8 16,0-3 0-16,3-6 0 0,1 6-12 0,3-6 4 15,0 6 0-15,7-6 0 0,0-1 0 16,-3 1 0-16,3 0-31 0,0-3-5 16,3-1-2-16,1-5 0 0,0-1-29 0,3 1-5 0,0-1-2 0,4-9 0 15,-4 0-120-15,4 0-24 0,13-16-5 16,-2 4-1-16</inkml:trace>
  <inkml:trace contextRef="#ctx0" brushRef="#br0" timeOffset="21737.91">16602 7734 921 0,'0'0'82'0,"-7"0"-66"16,3-9-16-16,-3 9 0 0,0-4 308 0,0-2 59 15,0 6 11-15,0 0 2 0,-4 0-302 0,4 0-61 16,-3 6-17-16,-1-2 0 0,0 5 0 0,-3-9-22 0,-3 9 3 0,-1 4 1 31,0-1-6-31,4-2-2 0,0-1 0 0,0 1 0 0,0 5 8 0,3-5 2 0,1-1 0 0,-1 1 0 16,1-10 16-16,6 9 12 0,-3-9-1 0,7 0-1 16,0 0 22-16,0 0 5 0,0 0 1 0,0 0 0 15,0 0-22-15,7 9-5 0,0 4-1 0,4-4 0 16,6-6-1-16,5 7 0 15,-1-4 0-15,3 4 0 0,1-1-9 0,3 7 0 0,-3-4 0 16,0 7 0-16,-4-10-8 0,0 13 8 16,-3-9 0-16,-1 3 0 0,-3 2 0 0,-3-2 0 0,3-3 0 15,-7 2 0-15,0 4 14 0,0-3 4 0,0-4 1 0,-3-2 0 16,-4 5 17-16,3-5 4 0,1 6 1 0,-4-4 0 16,4-3-26-16,-4 7-6 0,0 0-1 0,0-7 0 15,-4 1-8-15,0 5 8 0,1-2-8 0,-1-4 8 0,1 1 0 16,-1-1 0-16,1 0 0 0,-4 4 0 0,0-4-8 0,0 1-11 15,0-1 3 1,-4-6 0 0,0 4-32-16,1-14-5 0,-1 7-2 0,-3-9-1050 0</inkml:trace>
  <inkml:trace contextRef="#ctx0" brushRef="#br0" timeOffset="23501.43">19590 7947 288 0,'7'-3'25'0,"0"-3"-25"16,-4 6 0-16,4 0 0 0,1 0 324 0,2-10 60 15,-3 10 12-15,0-3 3 0,-3-3-336 0,-4 6-63 16,7 0-21-16,-7-6 0 0,0 3-3 0,0-4-1 15,0 7 0-15,0-3 0 16,-4-3-6-16,1 3-1 0,-1-4 0 0,1 7 0 0,3 0 32 0,-11-3 0 16,1-3 0-16,-1 6 10 0,7 6 23 0,-6-6 5 15,-1 3 1-15,-3 4 0 0,0-4-4 0,-4 6-1 16,1-2 0-16,-4 2 0 0,-1 0-14 0,1 1-2 16,0 5-1-16,0-2 0 0,0 3 3 0,0-1 0 0,-1-2 0 15,1 3 0-15,4-1-2 0,-1-2 0 16,-3 2 0-16,7-2 0 0,-4 3-7 0,0-1-2 0,4-2 0 15,4-4 0-15,-1 7 2 0,4-7 0 0,0 7 0 0,0-6 0 16,3-7 7-16,4 6 2 16,0 0 0-16,0-9 0 0,0 0-7 0,11 7-1 0,-11-7 0 0,11 6 0 15,-1-3-2-15,4-3-1 0,4-9 0 0,0 9 0 16,-4-10-9-16,7 4 0 0,-7-3 0 0,4-1 0 16,3 1 0-16,0-4 0 0,0-2-10 0,0-1 10 15,0-3 0-15,1 0-9 0,-1 4 9 0,3-4 0 16,-2 0 0-16,-5 3 0 0,1-3 0 0,3 1 0 15,-3 8 0-15,-1-5 0 0,1 5 0 0,0 1 0 16,-1-1 8-16,-3 1-8 0,0 0 10 16,-3 2-10-16,0 4 9 0,-1-3-9 0,-6 6 8 0,-4 0-8 15,10 0 0-15,-10 0 0 0,0 0 0 0,0 0 0 0,0 0 0 16,0 0 0-16,0 0-8 0,-7 9 8 16,-3-2 0-16,3 2 0 0,-4-3 0 0,-3 7 0 0,0-4 13 15,-4 1 4-15,8 5 1 0,-8 4 0 0,4-3 10 16,-4 3 3-16,1-1 0 0,-1 1 0 15,0 6-11-15,-3 4-1 0,7-4-1 0,-7 3 0 16,3 0-18-16,1 7 8 0,2-7-8 0,1 13 0 0,0-7 0 0,4 4 0 16,-4-4 0-16,3 4 0 0,0-1 0 0,4-2 0 15,-3-7-10-15,3 7 10 0,0-7 0 0,3 3-9 16,-3-9 9-16,4 3 0 0,-1 0 0 0,4-6 0 16,-4 0 0-16,8-3 0 0,-4-4 0 0,4 4 0 0,-1-7 0 15,1 1 9-15,3-4-9 0,0 3 0 0,0-6 0 16,3-3 0-16,4 0 0 0,1 0-16 15,-1 0 4-15,3-3 1 16,1-3-45-16,7-3-10 0,3-1-2 0,0-5 0 16,-3 2-148-16,3-3-29 0,28-12-7 0,-13 3 0 0</inkml:trace>
  <inkml:trace contextRef="#ctx0" brushRef="#br0" timeOffset="23839.42">19964 8233 460 0,'0'0'20'0,"0"0"5"0,-4 6-25 0,-3-3 0 15,0 3 0-15,0 4 0 0,3-1 424 0,-3 10 79 16,4-3 16-16,-4-4 3 0,7 13-419 0,-4 0-84 0,1-6-19 0,3 9 0 16,0-3 0-16,0 0-16 15,-4-6 5-15,4 0 1 16,0 6-34-16,-3-3-8 0,3-6 0 0,-4 3-1 15,4-1-111-15,-3-8-21 0,3 6-5 0</inkml:trace>
  <inkml:trace contextRef="#ctx0" brushRef="#br0" timeOffset="25640.93">20461 8330 1036 0,'0'0'92'0,"0"0"-73"0,0 0-19 0,0 0 0 0,0 0 377 0,0 0 72 15,0 0 15-15,0 0 2 16,-7 6-373-16,4-3-74 0,3-3-19 0,0 0 0 16,-4 10-38-16,4-10-11 0,-4 9-3 0,4-9 0 15,0 0-121-15,0 0-25 0,0 0-5 16</inkml:trace>
  <inkml:trace contextRef="#ctx0" brushRef="#br0" timeOffset="25828.57">20930 8273 864 0,'0'0'76'0,"0"0"-60"0,0 0-16 0,0 0 0 16,-7 3 389-16,4 4 75 0,3-7 16 0,0 0 2 15,0 0-400-15,-4 3-82 0,4-3-12 0,0 0-5 31,0 9-118-31,0-9-23 0,0 0-5 0</inkml:trace>
  <inkml:trace contextRef="#ctx0" brushRef="#br0" timeOffset="26037.95">21191 8233 1731 0,'0'0'76'0,"0"0"17"0,0 0-74 0,0 0-19 0,11 0 0 0,-11 0 0 0,0 0 29 0,0 0 3 16,7 6 0-16,0-3 0 0,-7-3-32 16,4 9 8-16,3 1-8 0,-4-4 0 0,1 3 0 0,-1 1 0 15,1-4 0-15,-4 4 0 16,3-7-45-16,4 6-3 0,-7-9 0 0,0 0-721 0</inkml:trace>
  <inkml:trace contextRef="#ctx0" brushRef="#br0" timeOffset="26183.02">21650 8276 2239 0,'0'0'99'0,"0"0"21"0,0-3-96 16,0 3-24-16,0 0 0 0,0 0 0 15,0 0-80-15,0 0-21 0,7-6-4 0</inkml:trace>
  <inkml:trace contextRef="#ctx0" brushRef="#br0" timeOffset="27073.91">22768 7900 403 0,'-7'-6'36'0,"4"3"-36"16,3 3 0-16,-4-7 0 0,1-2 352 0,3 9 63 16,-11 0 13-16,11 0 2 0,0 0-329 0,-7-3-65 15,0 3-14-15,7 0-2 16,0 0-39-16,0 0-7 0,-11 0-2 0,-3 0 0 15,4 3-5-15,-4-3-2 0,3 0 0 0,-3 0 0 16,0 0-5-16,0 9-2 0,0-9 0 0,-4 7 0 0,0-4 51 0,-3 6 11 0,3-2 1 0,-3 2 1 16,0-3 32-16,-7-3 6 0,0 7 2 0,-1-1 0 15,12 7-19-15,-8-7-4 0,-7 10-1 0,4-3 0 16,11-4-22-16,-1 4-4 0,-3 3 0 0,3-10-1 16,0 7-3-16,8-7-8 0,3 1 12 0,0 5-4 15,-4-5-8-15,8-1 0 0,3-9 0 16,0 0 0-16,0 10 0 0,0-10 0 0,7 3 0 0,0 3 0 15,7 3 0-15,-4-9 0 0,1 0 8 0,7 0-8 16,6 0 0-16,-6 0 0 0,-4 0 8 0,4-3-8 16,3-3 0-16,0 0 0 0,-3 3 0 0,-1-4 0 0,1 7 0 15,0-3 0-15,3-6 0 0,0 3 0 0,-7-4 0 0,4 1 0 16,3-1 0-16,-3-5 0 0,-1 5 0 16,1 1 0-16,-1-4 0 0,-2 1 0 0,6-1 0 0,-7-3 0 15,0 7 0-15,0 0 0 0,0-1 0 0,-3 4 0 16,-4 3 0-16,-7 3 0 0,3-6 0 0,-3 6 12 15,0 0-12-15,0 0 12 0,0 0-1 0,0 0 0 16,7-10 0-16,-7 10 0 0,-7 0-3 0,7 0 0 16,0 0 0-16,0 0 0 0,-7-3 0 0,7 3 0 0,-7 3 0 0,7-3 0 15,0 0 3-15,-7 6 0 0,-7-2 0 0,7 5 0 16,0 0 5-16,-4 7 2 0,1 0 0 0,-4-4 0 16,7 10-1-16,-4 0 0 0,0-3 0 0,-3 6 0 15,0 0-17-15,0 0 0 0,0 4 0 0,0-8 0 16,0 11 0-16,-4-4 0 0,8 0 0 0,-5 0 0 15,-2 7 10-15,-1-4 2 0,4-2 0 0,3-1 0 16,4 0-12-16,-3-3 0 0,-8 3 0 0,11-3 0 16,7-6 0-16,-3 9 0 0,-4-6 0 15,-1 0 0-15,8-3 17 0,4 3-1 0,0-3-1 0,-1 0 0 16,-3 0-15-16,7-1 0 0,7 1 0 0,-3-3-10 16,-1-7-26-1,5 7-6-15,6-7-1 0,0 1 0 16,-4-1-94-16,1-9-19 0,0 10-4 0,3-10-736 0</inkml:trace>
  <inkml:trace contextRef="#ctx0" brushRef="#br0" timeOffset="27645.21">22994 8189 1947 0,'0'0'86'0,"0"0"18"0,0 0-83 0,0 0-21 16,0 0 0-16,0 0 0 15,0 0 34-15,0 0 2 0,-3-3 1 0,3 3 0 16,0 0-48-16,0 0-9 0,0 0-3 0,0 0 0 16,7-7 9-16,-7 7 2 0,0 0 0 0,7 7 0 0,0-4 12 0,0 6 0 15,-4 0 0-15,1 7 0 0,-8-6 20 0,4 8 6 16,0-2 2-16,0 3 0 0,-3 9 4 0,-1-3 0 15,1 3 1-15,-1-3 0 0,4 4-8 0,-3 5-1 16,-8-6-1-16,8 7 0 0,3-10-31 0,-8 0-7 16,1-3-1-16,4 3 0 15,-1-6-19-15,1-3-4 0,-1-4-1 0,4-2-897 0</inkml:trace>
  <inkml:trace contextRef="#ctx0" brushRef="#br0" timeOffset="28063.33">23361 8189 2149 0,'0'0'47'0,"-11"0"9"0,4 9 3 0,-7-3 2 0,0 10-49 0,0-3-12 0,-4 2 0 0,4-2 0 0,0 2-16 16,-4 4-7-16,4-3-1 0,0-4 0 15,0 4 12-15,-3 0 1 0,2-4 1 0,1 4 0 0,0-7 10 0,0 1 0 16,0-1 0-16,0 1 0 0,0-1 0 0,3-3 11 16,1 4-3-16,-1-1 0 0,-3-3 39 0,3 4 7 15,1-7 2-15,3 6 0 0,0-2-25 0,0 2-5 16,-4 0-1-16,7 1 0 0,1-4-17 0,3 4-8 15,-4-7 0-15,4-3 8 16,0 0 0-16,7 9-8 0,0-3 12 0,1-2-4 0,-1 2 17 0,0 3 3 16,7 1 1-16,-4-10 0 0,1 9-17 0,3-3-3 15,4-3-1-15,-1-3 0 0,1 7-8 0,3-4 8 16,0 3-8-16,4-6 8 0,0 6-8 0,-1-2 0 16,8-4-10-16,-4 6 10 15,4-3-56-15,0 3-6 16,-4-3-1-16,0 7-991 0</inkml:trace>
  <inkml:trace contextRef="#ctx0" brushRef="#br0" timeOffset="63496.4">26857 7232 910 0,'0'0'40'0,"0"0"9"0,0 0-39 0,7-6-10 16,0 3 0-16,0-3 0 15,0 6 85-15,4-10 15 0,-8 10 4 0,8-3 0 0,-8 3-38 0,4-6-7 16,-7 6-2-16,0 0 0 0,11 0 1 0,-11 0 0 16,4-3 0-16,-4 3 0 0,0 0 2 0,0 0 0 15,0 0 0-15,0 0 0 0,0 0 6 0,0 0 2 16,-7 3 0-16,-4 3 0 0,0-3-18 0,-3 7-3 16,-3-4-1-16,3-3 0 0,-8 9-1 0,1-8 0 15,-4 5 0-15,1-3 0 0,-4 4-29 16,-1-1-7-16,1 1-1 0,0-1 0 0,-4 0-8 15,-3 7 0-15,7-7 0 0,-4 1 0 0,4 6 0 0,-4-4 15 16,7-3-1-16,1 1 0 0,2-4-2 0,1 4 0 0,4-1 0 16,-1-3 0-16,4-3-4 0,0 7-8 15,3-10 11-15,1 6-11 0,2-3 19 0,1-3-3 0,7 0-1 16,0 0 0-16,0 0-6 0,0 0-1 16,0 0 0-16,0 0 0 0,0 0-8 0,11 6 0 0,0-2 0 0,3 2 8 15,3-6 2-15,1 3 0 0,7-3 0 0,-1 6 0 16,5-12-10-16,2 12-11 0,8-6 3 0,-7 0 0 15,3 7 8-15,-3-4 0 0,-4-3 0 16,0 9 0-16,1-9 0 0,-1 6 0 0,0-6 0 0,-3 3 0 16,-4 4 0-16,0-4 0 0,-3-3 0 0,-1 6 0 15,-3 4 0-15,1-10 0 0,-1 6 0 0,-4-3 8 0,-3 6-8 16,4-9 0-16,-4 10 0 0,0-4 0 0,-3-3 0 0,-1 7 0 16,1-4 0-16,-1 3 0 15,-3 1 0-15,0-1 0 0,0-3 0 0,-3-2 0 0,3 5 0 0,-7-3 0 16,-1 4 0-16,-2-1 0 0,-1 0 10 0,1 1-2 15,-4-1-8-15,3-2 12 0,-7 2-12 0,1 0 0 16,3 1 0-16,-8-1 0 0,5 1 0 0,-8-1 0 16,0 0 0-16,1 7 0 0,-4-7 8 0,6 7 0 15,-2-3-8-15,-5 2 12 0,1 4-12 0,4-3 0 16,-1-4 8-16,-3 10-8 0,3-3 0 0,0 0 0 16,4 0 0-16,-4 0-10 0,4 6 10 0,-3-7 0 15,-1 8 0-15,4-8 0 0,-4 7 0 0,4-6 0 16,7 0 0-16,-4-3 8 0,0-4-8 0,4 4 0 0,4-7 8 15,-1 7-8-15,4-3 16 0,0-4-2 16,0 0 0-16,3 4 0 0,1-4-14 0,3 1 0 0,-4-7 0 16,8 6-10-16,-1-2 24 0,4-4 5 0,1 9 1 15,2-9 0-15,4 7-7 0,0-4-1 0,0 4 0 0,4-7 0 16,3 6-12-16,-3-9 11 0,3 9-11 0,4-2 10 16,-4-7-10-16,4 6 12 0,-4-3-12 0,3-3 12 15,5 0-12-15,-5 0 0 0,8-3 0 0,-4-3-11 31,4 6-13-31,-4-7-2 0,1 4-1 0,-1-3 0 16,0 3-109-16,4-3-23 0,-8-4-4 0,1 7-1 0,3-3-100 16,-3-4-21-16</inkml:trace>
  <inkml:trace contextRef="#ctx0" brushRef="#br0" timeOffset="64171.03">26303 8697 576 0,'0'0'51'0,"0"0"-41"0,0 0-10 0,0 0 0 16,-3 0 142-16,-4 0 26 0,-1 6 6 0,5-6 1 0,3 0-83 0,-7 3-16 15,-4-3-3-15,4 6-1 0,0-3-7 0,-3 4-1 16,3-4-1-16,0 3 0 0,-1 4-16 0,1-4-3 16,-3-3-1-16,3 6 0 0,0 1 5 0,-4-1 0 15,4-3 1-15,4 4 0 0,-1 6-19 0,-3-7-4 16,0 3-1-16,3-2 0 0,1 12 11 0,-1-10 1 0,1 7 1 0,-1-3 0 15,4 3-29-15,0-4-9 16,0-5 0-16,4 9 0 0,-4-4 0 0,3-2 0 16,1-4 0-16,3 7 0 0,0-7 0 0,0 1 0 0,4-1-15 0,3 1 5 31,-4-4-14-31,1 3-2 0,-4-3-1 0,4-2 0 16,-1-4-95-16,-10 0-19 0,0 0-4 0,7-4-655 0</inkml:trace>
  <inkml:trace contextRef="#ctx0" brushRef="#br0" timeOffset="64381.25">26338 8524 2066 0,'0'0'92'0,"0"0"18"0,-3-6-88 0,3 6-22 0,0-10 0 0,0 10 0 16,0 0 14-16,0 0-2 0,0 0 0 0,0 0 0 16,0 0-81-16,0 0-17 0,0 0-3 0,0 0-482 15,0 0-96-15</inkml:trace>
  <inkml:trace contextRef="#ctx0" brushRef="#br0" timeOffset="64679.37">26592 8778 864 0,'0'0'38'0,"0"0"8"0,-7 0-37 0,0 0-9 0,7 0 0 0,-7 0 0 16,0 0 208-16,7 0 40 0,0 0 8 0,0 0 2 15,0 0-180-15,0 0-36 0,0 0-7 0,0 0-2 16,0 0-25-16,0 0-8 0,0 0 0 0,0 0 0 16,0 0 12-16,11 0-2 0,3 0 0 0,0 0 0 15,0-3-10-15,0-3 0 0,4 6 0 0,-1 0 0 16,1-3-18-16,0-4 1 0,-4 7 0 0,4-3 0 16,-1-3-38-16,-3 6-7 0,0 0-2 0,-3 0-455 15,0 6-91-15</inkml:trace>
  <inkml:trace contextRef="#ctx0" brushRef="#br0" timeOffset="64914.75">26437 8957 878 0,'0'0'39'0,"0"0"8"0,0 0-38 0,7 6-9 0,0 4 0 0,4-10 0 16,-4 0 78-16,4 6 14 0,-1-6 2 0,1 0 1 16,6-6-2-16,-3 6 0 0,1 0 0 0,-1 0 0 0,-4-4-49 0,4-2-9 15,0 6-3-15,-3-6 0 0,0 6-24 0,-1-3-8 16,1 3 0-16,-4-6 0 16,3 6-120-16,-3-4-32 0,8-2-5 0,-15 6-430 0</inkml:trace>
  <inkml:trace contextRef="#ctx0" brushRef="#br0" timeOffset="65538.81">26959 8587 1346 0,'0'0'60'0,"-7"-6"12"0,4 6-58 0,3 0-14 0,-7 0 0 0,7 0 0 16,0 0 88-16,0 0 16 0,-7 9 2 0,3-3 1 15,1 4-38-15,3-1-7 0,-4 1-2 0,4 8 0 0,0-2-11 0,0-3-2 16,0 12-1-16,0-7 0 15,0-2-20-15,0 12-4 0,0-3-1 0,0 4 0 16,0-1 3-16,0 3 0 0,0-9 0 0,0 13 0 0,0-10-24 16,-4 3 0-16,4-3 0 0,0 0-12 0,0-3 12 15,0-6 0-15,0 3 0 0,0-10 0 16,4 7-72-16,0-7-18 0,-1 1-4 0,1-7-1 0</inkml:trace>
  <inkml:trace contextRef="#ctx0" brushRef="#br0" timeOffset="66202.66">26748 6467 518 0,'0'0'46'0,"0"0"-37"16,0 0-9-16,0 0 0 0,0 0 71 0,-4 0 12 16,1-3 2-16,3 3 1 0,0 0-58 0,-4 0-12 15,4 0-3-15,0 0 0 0,0 0-22 0,0 0-5 16,0 0-1-16,0 0 0 0,0-6 51 0,0 6 9 16,0-3 3-16,0 3 0 0,4-10 44 0,-4 10 8 15,3-6 3-15,-3 6 0 0,7-3-20 0,-7 3-4 0,0 0-1 16,0 0 0-16,0 0-28 0,0 0-6 0,0 0 0 0,0 0-1 15,7 0-23-15,0 3-5 16,-7-3-1-16,7 9 0 0,-3 1-4 0,-1-4-1 0,-3 10 0 0,0-4 0 16,-3 4 2-16,3 3 0 0,0-1 0 0,-4 1 0 15,1 0-11-15,-1 6 12 0,1 0-12 0,-4 4 12 16,3-4-12-16,1 3 0 0,-4 0 0 0,0-3 0 16,3 3 0-16,-3-3-12 0,0-6 2 0,0 6 1 31,3-6-21-31,1 0-4 0,-1-3-1 0,1-7-510 0,3 0-103 0</inkml:trace>
  <inkml:trace contextRef="#ctx0" brushRef="#br0" timeOffset="66908.1">27132 6502 633 0,'0'0'56'0,"0"0"-44"0,0 0-12 0,0 0 0 15,-7 0 117-15,7 0 22 0,0 0 4 0,0 0 1 16,-7 0-78-16,7 0-15 0,-7 0-3 0,7 0-1 16,0 0-13-16,-7 6-2 0,-4-3-1 0,4 3 0 15,0-3 3-15,4 4 1 0,-8 2 0 0,4-3 0 16,0-3-11-16,-4 7-1 0,1-1-1 0,-1 1 0 16,1-4 16-16,-1 3 3 0,-3 1 1 0,3-1 0 15,-3 1-27-15,0-1-6 0,0 0-1 0,3 1 0 16,-3 6 6-16,-3-7 1 0,3 0 0 0,0 1 0 15,-1-1-15-15,1 4 8 0,0-4-8 0,0 0 0 16,3-5 12-16,1 5-3 0,-1-3-1 0,4-3 0 16,0 4 4-16,0-4 0 0,0 3 0 0,7-6 0 15,0 0 6-15,0 0 2 0,0 0 0 0,0 0 0 0,0 0-10 0,0 0-2 16,0 0 0-16,0 0 0 16,0 0-8-16,0 0 0 0,0 0 9 0,0 0-9 0,0 0 10 0,0 0-2 15,0 0-8-15,0 0 12 0,0 0-2 0,0 0-1 16,0 0 0-16,11 0 0 15,-4 6-1-15,-7-6 0 0,0 0 0 0,7 4 0 0,0 2 0 16,3-3 0-16,-3 3 0 0,1-6 0 16,-8 0 4-16,10 3 1 0,1 4 0 0,-1-4 0 0,1-3 5 0,-1 6 1 15,1-6 0-15,0 3 0 0,3 3-3 16,-4 4-1-16,1-4 0 0,-1-3 0 0,5 4-15 0,-5-4 9 16,1 6-9-16,-1-3 8 0,1 4-8 0,0-7 0 15,-4 13 0-15,3-7 0 0,1 0 0 0,-4 1 0 16,0-4 0-16,3 3 8 0,-3 1-8 0,1-1 0 15,2 1 0-15,-3-1 0 0,4-3 8 0,-4-3-8 0,0 4 0 16,0-7 8-16,-7 0-8 0,7 3 10 16,0-3-10-16,4 6 10 0,-11-6-10 0,7 0 0 15,0-6 0-15,-7 6 0 16,0 0-79-16,7-3-17 0,0 3-4 0,-7 0-868 0</inkml:trace>
  <inkml:trace contextRef="#ctx0" brushRef="#br0" timeOffset="68203.84">28240 7734 1591 0,'0'0'70'0,"0"0"15"0,0 0-68 0,0 0-17 0,3-9 0 0,-3 5 0 16,0-2 54-16,4-3 7 0,-4-1 2 0,0 10 0 15,0-6-23-15,-4 3-4 0,4-6 0 0,-3 2-1 16,-1 4-13-16,1-3-2 0,3 3-1 0,-4-4 0 15,1-2 1-15,-8 9 0 0,1-3 0 0,-5-3 0 16,1 6 11-16,-3 0 2 0,-4 0 1 0,-1 9 0 16,1-9-7-16,-3 9-2 0,-1 1 0 0,4-1 0 15,0 1-12-15,-4 5-2 0,4-5-1 0,3 9 0 16,-3-4-10-16,0 4 0 0,3 0 0 0,-3-3 0 0,3 2 0 16,4 1 0-16,0 0 0 0,0 3 0 0,3-10 8 15,-3-2-8-15,7 6 8 0,0-7-8 0,4 10 8 16,-1-10-8-16,1 1 8 0,3-1-8 0,0 0 0 0,0 4 0 15,3-4 0-15,1-6 0 0,-4-3 9 0,10 10-9 16,1-10 10-16,3 0-10 0,0 0 8 0,4-3-8 16,-1-4 0-16,1 7 9 0,3-9-9 0,0 0 0 15,0-7 9-15,1 7-9 0,2-1 0 0,-3-2 9 16,4-4-9-16,-4 0 0 0,4-3 8 0,3 7-8 16,-7-4 0-16,4 1 0 0,-4 5 11 0,-3-9-11 0,-4 10 10 15,-3-7-10-15,3 7 16 0,-4-1-2 0,1 1-1 16,-4 0 0-16,-4 2-13 0,4 4 0 15,-7 3 0-15,0 0 0 0,0 0 0 0,0 0 0 16,0 0 0-16,0 0 0 0,0 0 0 0,0 0 0 16,0 0 0-16,0 0 0 0,0 0 0 0,0 0 0 0,0 0 0 0,-7 10 0 15,0-1 0-15,4 0 0 16,-4 7 0-16,0-6 0 0,-4 5 0 0,1 4 0 0,2-6 0 0,-2 12 0 16,-4-7-16-16,0 1 1 0,0 6 0 15,-4 4 0-15,0-4 15 0,4 3 0 0,0 6 0 0,-4-5 0 16,4-4 0-16,0 3 0 0,0-3 0 15,4 3 0-15,-1-3 0 0,0 0 0 0,1-3 0 0,3 3 0 16,0-6 0-16,0 0 0 0,0 3 0 0,3-3 0 16,-3 0 0-16,3-1 8 0,1 1-8 0,-1-3 0 0,4-3 8 15,0 2-8-15,0 1 0 0,0-4 0 0,0-2 0 16,4 5 0-16,-1-5 0 0,1-1 0 0,-1 1-25 0,1-1 1 16,0 1 0-16,3-4 0 15,0 3-37-15,3-9-7 16,1 10-2-16,3-10 0 0,0 6-98 0,0-6-20 0,0 0-4 15</inkml:trace>
  <inkml:trace contextRef="#ctx0" brushRef="#br0" timeOffset="68598.02">28515 8142 2124 0,'0'0'47'0,"0"0"9"0,-11 3 3 0,4 3 0 0,4-6-47 0,-4 9-12 0,0 1 0 0,0-1 0 15,0 1 0-15,0 5 0 0,-4-5 0 0,7 9 0 16,-3-4 0-16,0-2 0 0,0 2 0 0,0 1 0 16,4-3 0-16,-4 2 0 0,0 4 0 0,0 0 0 15,3-3 12-15,-3 2-4 0,3-8 0 0,1 9 0 16,-1-10-8-16,4 7 0 0,0-7 0 0,4 7 8 16,-1-7-8-16,1 1 0 0,0-7-12 0,-1 3 12 0,4 3-24 15,-7-9 4-15,7 0 0 0,0 0 0 16,4 0-45-16,-4 0-9 0,0-3-2 0,0-3-492 15,0 0-98-15</inkml:trace>
  <inkml:trace contextRef="#ctx0" brushRef="#br0" timeOffset="68777.03">28579 7913 2012 0,'0'0'89'0,"0"0"19"0,0 0-87 0,0 0-21 16,-4-3 0-16,4 3 0 0,0 0 16 0,0 0-2 0,0 0 0 0,0 0 0 16,0 0-14-16,0 0-8 0,0 0 8 0,0 0-13 31,0 0-41-31,0 0-8 0,0 0-2 0,0 0-777 0</inkml:trace>
  <inkml:trace contextRef="#ctx0" brushRef="#br0" timeOffset="69096.92">29062 7812 864 0,'0'0'76'0,"0"0"-60"16,0 0-16-16,0 0 0 0,0 0 292 0,0 0 55 16,7-3 11-16,-7 3 2 0,7-6-276 0,4 6-55 15,-1-6-11-15,4 3-2 0,4 3-3 0,3-7 0 16,4 4 0-16,3-3 0 16,0 3-13-16,0-4 9 0,4 7-9 0,0-3 8 0,3-3-22 0,0 6-5 15,-3 0-1-15,-4 0 0 16,-3 0-24-16,0 0-4 0,-8 9-2 0,-2-9 0 15,-1 7-146-15,-4-4-28 0,4 3-7 0,-14-6-1 0</inkml:trace>
  <inkml:trace contextRef="#ctx0" brushRef="#br0" timeOffset="69344.14">29041 8007 1209 0,'0'0'53'0,"-7"0"12"0,7 0-52 0,0 0-13 0,-7 3 0 0,7-3 0 15,0 0 196-15,7 9 37 0,0-2 7 0,3-4 2 16,1 3-187-16,6-6-38 0,5 9-7 0,6-9-2 16,4 0-8-16,3-3 0 0,0-3-10 0,8 6 10 15,-5-6-19-15,1 6 3 0,0-3 0 0,-4-4 0 16,0 7-21-16,-6-3-4 0,-1-3-1 0,-3-4-535 15,-1 7-107-15</inkml:trace>
  <inkml:trace contextRef="#ctx0" brushRef="#br0" timeOffset="69682.31">30268 7097 2239 0,'0'0'99'0,"0"0"21"0,0 0-96 0,0 0-24 0,0 0 0 0,4 10 0 16,-1-1 26-16,1 7 1 0,-1-4 0 0,1 14 0 15,0-1 7-15,-1 3 2 0,-3 9 0 0,0 4 0 16,0-3-8-16,-3 9 0 0,-1-3-1 0,0 0 0 16,-3 0-1-16,0-7 0 0,-3 7 0 0,-1 0 0 15,-3 0-10-15,-4-6-3 0,4 5 0 16,0-2 0-16,-3-9-13 0,-1 2 9 0,4 1-9 0,3-1 8 16,1-6-92-1,-1 0-18-15,0-2-4 0,1-1-635 0,3-3-127 0</inkml:trace>
  <inkml:trace contextRef="#ctx0" brushRef="#br0" timeOffset="-212821.06">24313 1396 345 0,'0'0'31'0,"0"0"-31"0,0 0 0 0,0 0 0 16,0 0 259-16,0 0 45 0,0 0 10 0,0 0 2 15,0 0-198-15,0 10-39 0,-3 6-8 0,-1-13-2 16,4 6 6-16,-3 4 1 0,3-4 0 0,0 4 0 16,0 2-44-16,0 1-9 0,0-3-2 0,0 12 0 15,3-7 1-15,-3 11 0 0,4-11 0 0,-1 17 0 16,-3-7 0-16,4-3 0 0,0 3 0 0,-1 7 0 15,1-10-10-15,-4 3-1 0,3-3-1 0,-3-6 0 16,4 9-10-16,-4-9 10 0,0 6-10 0,-4-6 10 16,4 3-10-16,-3 0 0 0,-1-3 0 0,1 3 0 0,-1 0 0 15,-3-3-16-15,3-4 3 0,-3 4 0 16,0 0-60-16,0-3-12 0,0 2-3 0,4-2 0 16,-4-3-139-16,3-1-28 0,-10 1-5 15,3-4-2-15</inkml:trace>
  <inkml:trace contextRef="#ctx0" brushRef="#br0" timeOffset="-211979.06">24144 1475 748 0,'0'0'33'0,"0"0"7"0,-3-6-32 0,3 6-8 16,0 0 0-16,0 0 0 0,0-10 195 0,3 1 37 16,1-1 7-16,-1 10 1 0,4-6-148 0,0-3-29 15,0 6-7-15,4 3 0 16,3-7 3-16,-3 4 1 0,6-3 0 0,1-4 0 0,7 10-17 0,-4-3-3 15,0-3-1-15,4 3 0 0,-1-3-13 0,1-1-2 16,-4 7-1-16,0 0 0 0,1-3-8 0,-5 6-2 16,1-3 0-16,-4 0 0 0,0 7-5 0,-3-7-8 15,-1 6 11-15,1-6-11 0,-8 3 18 0,-3-3-3 16,11 9-1-16,-8 1 0 0,1-4 14 0,-4 4 4 16,0-7 0-16,0 6 0 0,-4-3-16 0,1 4-4 15,-8 9 0-15,4-10 0 0,-3 0 2 0,-4 7 0 0,-1-6 0 16,-2 5 0-16,3-5-14 0,0-1 0 15,-1 0 0-15,-2 1 0 0,3-1 0 0,0 7 0 0,3-7 0 16,-3-6 0-16,3 10 0 0,1-4 0 16,3-5 0-16,-4 5 0 0,8 0-12 0,3-9 4 15,0 0 8-15,0 7-13 0,3 2 1 0,4 0 1 0,-3-2 0 16,6-4 0-16,4 6 11 0,0 1 0 0,-3-4 0 0,3 3 0 16,4-6 0-16,3 10 0 0,-3-10 0 0,3 7 0 15,-4-1 0-15,5-3 0 0,-1 4 0 0,0-7 8 16,-3 3-8-16,-4-3-10 0,0 3 10 0,-4 4-13 15,1-4 13-15,-4 7 0 0,0-7 0 0,-3-3 0 16,-1 3 0-16,-3 4 0 0,0-1 0 0,0 1 0 16,0-1 14-16,-3 0-4 0,-1 1-1 0,-3-1 0 15,3 4 2-15,-3-1 0 0,0-2 0 0,0-1 0 16,-3 1-11-16,3 5 0 0,0-5 9 0,-4 5-9 16,0-5 0-16,-3 2 0 0,4 4 0 0,-4 3 0 15,0-10 0-15,-1 1-12 0,-2 5 4 0,-4 4 0 0,3-10 8 16,-3 1-10-16,0 6 10 0,-4-7-10 0,4 0 10 0,3 7 0 15,1-7 0-15,2-5 0 0,-2 8 0 0,6-12 0 16,1 3 0-16,-1-3 0 16,0 0-36-16,4 0-4 0,0 0-2 0,7 0 0 15,0 0-173-15,-3-3-34 0,-1 3-7 0</inkml:trace>
  <inkml:trace contextRef="#ctx0" brushRef="#br0" timeOffset="-211450.82">24634 1986 1335 0,'0'0'59'0,"0"0"13"0,0 0-58 0,0 0-14 0,8-9 0 0,-8 9 0 16,0 0 76-16,7 0 12 0,-4-4 2 0,1-2 1 15,-4 6-7-15,7 0 0 0,0 0-1 0,0-3 0 16,-7 3-31-16,10 0-5 0,-3 0-2 0,4 0 0 0,0-6-8 16,3 0-1-16,0 2-1 0,0 4 0 0,0-9-35 0,0 3-12 15,4-4 0-15,-4 7 0 16,4-3 12-16,-1-4 15 0,-3 4-3 0,-3-3-1 15,3 6-11-15,-3-4 0 0,-1-2 0 0,-3 9 8 0,-3-9-8 0,-1-1 12 16,1 7-12-16,-4-3 12 0,-4 0-12 0,-3 2 0 16,4-5 9-16,-8 3-9 0,1-4 0 0,-5 7 0 15,1-3 0-15,0-4 0 0,0 10 0 0,0-6 0 16,-4 6 0-16,4 6 11 0,0 1 5 0,0-4 0 16,0 6 1-16,0 7 0 0,0-7-2 0,0 1-1 15,3-1 0-15,0 10 0 0,1-10-14 0,-1 7 0 16,1 0 0-16,6-4 0 0,-6 4 0 0,6 3 0 0,-3-4 0 0,7 4 0 15,-4-6 0-15,4 3 0 0,0 2 0 16,0-2 0-16,4-3 0 0,-4 2 0 0,3-5 0 16,1-1 0-16,3 7-12 0,-3-13 2 0,3 6 0 15,3-2 0 1,1-7-26-16,-1 0-6 0,1 0-1 0,3 0 0 16,0 0-53-16,4-7-10 0,-4-2-2 0,0 6-480 0,4-7-96 0</inkml:trace>
  <inkml:trace contextRef="#ctx0" brushRef="#br0" timeOffset="-211059.78">24984 1967 979 0,'0'0'87'0,"0"6"-70"0,0-6-17 0,0 4 0 0,-4 5 150 0,4 0 26 15,0 1 6-15,0-4 1 0,0 4-111 0,-3-1-23 16,3 0-4-16,0 1-1 0,0-1-27 15,0 1-5-15,3 2-2 0,1-2 0 16,-1 2-1-16,-3-6 0 0,0-6 0 0,-3 10 0 0,6-7 15 0,-3 6 2 16,0-2 1-16,0-7 0 0,0 0 22 0,0 0 5 15,0 0 1-15,0 0 0 0,0 0-2 0,0 0 0 16,-3 9 0-16,3-9 0 0,0 0-5 0,0 0-2 16,0 0 0-16,0 0 0 0,0 0-25 0,0 0-5 15,-4-3 0-15,4-3-1 0,0-1-7 0,-3-2 0 16,-1-4-8-16,4-2 12 0,4 2 17 0,-4-3 3 15,0 1 1-15,0-7 0 0,0 0-25 0,3 3-8 0,4 0 0 16,-3 0 0-16,-1-6 0 0,1 6 0 16,-1 4 0-16,4 2 0 0,-3-2 0 0,-1 5 0 15,5 1 0-15,-5-1 0 0,4 1-17 0,0 3-4 0,-3-4-1 16,3 7 0-16,3-3 1 0,-3 3 0 0,0-4 0 0,1 7 0 31,2 0-116-31,-3 0-23 0,0 10-5 0,4-10-494 0,-1 0-98 0</inkml:trace>
  <inkml:trace contextRef="#ctx0" brushRef="#br0" timeOffset="-210244.03">25259 1817 864 0,'0'0'76'0,"0"0"-60"0,0 0-16 0,0 0 0 15,0 0 167-15,0 6 30 0,0-6 7 0,0 9 0 16,0-5-114-16,0 8-23 0,-4-9-5 0,4 7-1 16,0-1-19-16,-3 7-4 0,3-13-1 0,-4 12 0 15,4-5-11-15,0-1-2 0,-3 7-1 0,3-7 0 16,0 7-11-16,0-7-1 0,0 4-1 0,0-4 0 0,3 1 2 0,-3-1 0 15,4-2 0-15,-1 2 0 0,1 0 0 0,-1 1 0 16,1-4 0-16,-4-6 0 0,0 0 11 0,0 0 2 16,0 0 1-16,0 0 0 0,0 0-26 0,0 0 0 15,0 0 0-15,0 0 0 0,3-6 0 0,1-4 10 16,0 1 1-16,-1 0 0 0,-3 2-11 0,4-2 0 16,-4-1 0-16,3 1 8 0,-3-10-8 0,0 10 0 15,0-7 9-15,0-3-9 0,0 7 0 0,4-10 8 16,-1 9-8-16,1-2 0 0,-1 2 0 0,4-3 8 15,0 1-8-15,0-4 0 0,0 9 16 16,4 1-2-16,0 0 0 0,-1-7 0 0,4 3 7 0,0 4 2 16,1-4 0-16,2 10 0 0,1-6-13 0,-1 3-2 15,-2-4-8-15,-1 10 12 0,0 0-12 0,0 0 0 0,-4 10 0 0,1-4 0 16,-4 3 0-16,4 1 0 0,-4-1 0 16,3 10 0-16,-3-3 16 0,4 2 1 0,-4 1 0 0,0 6 0 15,4-6 3-15,-4 6 0 0,0-6 0 16,3 0 0-16,1 6 9 0,-4-6 3 0,4 0 0 15,-4-1 0-15,3 1-32 0,1-3 0 0,-4 3 0 0,3-10 0 32,-2 1-81-32,2 5-23 0,-3-5-4 0,0-1-991 0</inkml:trace>
  <inkml:trace contextRef="#ctx0" brushRef="#br0" timeOffset="-204298.95">24165 3037 1569 0,'0'0'34'0,"0"0"7"0,0 0 2 0,0 0 2 0,4-7-36 0,-1 7-9 0,-3 0 0 0,4-9 0 16,-1-1 56-16,-3 10 8 0,0 0 3 0,0 0 0 15,0 0-23-15,0 0-5 0,0 0-1 0,0 0 0 16,4 10-8-16,-1-1-2 0,-3-2 0 0,4 2 0 16,0-6 1-16,-1 13 0 0,4-7 0 0,-3 10 0 15,-1-10-7-15,1 7-2 0,-1 0 0 0,4 3 0 16,-3-7-8-16,-1 13-3 0,4-6 0 0,-3 12 0 15,-1-9-9-15,-3 10 10 0,0-1-10 0,0-6 10 0,0 3-10 16,0 4 10-16,-3-1-10 0,-1 0 10 0,-3 1-10 16,4-7 0-16,-4 3 0 15,0 3 0-15,3-2 0 0,1-4 0 0,-1-3 0 0,1-4 0 0,-1 8-11 0,1-8-4 16,-1-2-1-16,4 0 0 16,-4-7-143-16,4-6-29 15,0-3-5-15</inkml:trace>
  <inkml:trace contextRef="#ctx0" brushRef="#br0" timeOffset="-203673.1">24038 2958 172 0,'-14'0'8'0,"7"-3"1"0,0-3-9 0,0-1 0 0,-4 7 0 0,8-3 0 16,-1-3 369-16,1 3 72 0,3 3 15 0,0 0 2 16,3 0-330-16,-3 0-67 0,7-10-13 0,4 4-2 15,0 6-30-15,3 0-5 0,0-9-2 0,0 9 0 16,4 0-9-16,-4 0 0 0,3 0 9 0,1 0-9 16,-4 0 10-16,7 9-2 0,-3-9-8 0,3 6 12 15,0 4-12-15,4-10 8 0,0 9-8 0,3 1 0 16,-3-4 10-16,3 3-10 0,-4-5 10 0,-2 5-10 15,6 0 8-15,-7 1-8 0,-3-4 0 0,-1 3 0 16,-3 1 10-16,-3 6-10 0,0-7 10 0,-4 10-10 16,-7-10 12-16,0 10-4 0,0-10-8 0,-4 7 12 0,-3 0 0 15,-4-4-1-15,4 4 0 0,-7-4 0 0,4 1 8 16,-4 0 1-16,-1 2 1 0,-2-2 0 16,-1 2-43-16,1 4-9 0,-5-9-1 0,1-1-1 0,0 7 33 0,3-7 0 15,1 1 0-15,-1-1 0 0,0-9 0 0,4 9-8 16,4-2 8-16,-1-4 0 0,4-3-10 0,0 6 10 15,0-6-8-15,7 0 8 0,0 0-13 0,0 0 2 16,0 0 1-16,0 0 0 0,0 0 10 0,7 6-10 16,0-2 10-16,4-4-10 0,-1 0 10 0,4 0-10 15,1 0 10-15,2 0-10 0,-3 0 10 0,4 6 0 16,0-6-9-16,3 3 9 0,0-3 0 0,-3 0 0 16,-1 9-9-16,1-9 9 15,-4 7-27-15,0 2-1 0,4-6-1 0,-4 10 0 0,0-10 21 0,-4 6 8 0,-2 1 0 0,2-1-9 16,-3 0 9-16,-3 7 0 15,-1-6 0-15,-3 8-8 0,4-8 8 0,-8 5 0 0,1-5 0 16,-4 6-8-16,3-4 8 0,-3 4 0 0,-4-7 8 16,1 10-8-16,-4-3 8 0,3-4-8 0,1 4 10 0,-1 0-10 15,-7-7 12-15,4 0-4 0,-3 4-8 16,-1-7 12-16,0 10-12 0,1-4 0 0,-4-12 0 0,3 16 0 16,0-16-22-16,1 9-4 15,-1-2-1-15,4-4 0 0,-4-3-96 0,4 0-19 0,4 0-4 0</inkml:trace>
  <inkml:trace contextRef="#ctx0" brushRef="#br0" timeOffset="-203366.46">24719 3394 1645 0,'0'0'72'0,"-7"0"16"0,0 0-70 0,0 0-18 16,0 0 0-16,3 0 0 0,1 3 40 0,-4 10 4 0,3-10 0 0,4 6 1 16,0 1-3-16,0-1-1 15,4 0 0-15,-1 7 0 0,4 3-23 0,-3 6-5 0,7-9-1 0,-4 3 0 16,0-1-2-16,0 1-1 0,3 9 0 0,-3-12 0 15,0 3-9-15,-3 0 0 0,6-4 9 0,-6-2-9 16,3 3 0-16,-3 2 0 0,-1-2 0 0,1-13-12 31,-4 10-92-31,3-4-18 0,-3-9-4 0</inkml:trace>
  <inkml:trace contextRef="#ctx0" brushRef="#br0" timeOffset="-203180.06">24829 3215 1659 0,'0'0'73'16,"0"0"16"-16,0 0-71 0,0 0-18 0,0 0 0 0,0 0 0 16,0 0 34-16,0 0 3 0,0 0 1 0,-8 3 0 15,8-3-46-15,-3 10-10 0,-4 2-2 0,3-2-500 16,4 2-100-16</inkml:trace>
  <inkml:trace contextRef="#ctx0" brushRef="#br0" timeOffset="-202740.28">24885 3620 460 0,'0'0'20'0,"0"0"5"0,0 0-25 0,0 0 0 0,-4-3 0 0,-3-4 0 16,7 7 229-16,0 0 41 0,0 0 8 0,0 0 2 16,0 0-168-16,0-9-32 0,0 0-8 0,4-1 0 15,-1 4-16-15,4 3-2 0,1-4-1 0,-1-2 0 16,3 6-11-16,-3-3-2 0,4-4-1 0,-1 1 0 16,1-1-15-16,0 1-4 0,-4 0 0 0,3 2 0 15,-3-11 13-15,4 8 3 0,-1 1 0 0,-3-1 0 16,1 1-20-16,2-7-4 0,-3 7-1 0,4 6 0 15,-4-13-2-15,0 10 0 0,-4-4 0 0,4 10 0 16,1-9-9-16,-1 6 0 0,-7 3 0 0,0 0 0 16,7-6 8-16,-7 6-8 0,10 0 0 0,-10 0 8 0,11-4-8 0,-1 4 0 15,1 0 0-15,0 0 0 0,-11 0 0 0,10 4 0 16,1-4 9-16,-1 9-9 0,1 0 0 0,-1 1 8 16,-2-4-8-16,-1 10 0 15,0-4 9-15,-4-2-9 0,4 5 12 0,-3-2-12 16,-1 3 12-16,1 2-12 0,-1-2 12 0,1 0-12 0,-4-7 8 15,3 4-8-15,-3-4 0 0,4 7 0 0,-1-7 0 0,-3 7-11 16,0-4 0-16,0-2 0 16,4-4-100-16,-4 10-20 0,0-13-4 0,0-3-1 15,0 0-74-15,0 0-15 0</inkml:trace>
  <inkml:trace contextRef="#ctx0" brushRef="#br0" timeOffset="-202311.48">25513 3385 115 0,'0'0'10'0,"0"0"-10"0,3-7 0 0,-3 7 0 16,4-9 275-16,-4 9 53 0,0 0 10 15,0 0 2-15,7-9-245 0,-7 9-50 0,0-4-9 0,0-2-3 16,-7 6 18-16,3 0 3 0,1 6 1 0,-4-2 0 16,-7 2-18-16,0 6-3 0,-4-5-1 0,4 2 0 15,0 7 4-15,3-7 1 0,-3 4 0 0,0 2 0 16,3-2 1-16,4 3 0 0,0 2 0 0,0 1 0 15,4-3-39-15,-4 3 0 0,3-4 0 0,4 4 0 16,0-3 0-16,4-4 8 0,-1 4-8 0,1 0 8 0,6-4-8 16,-3-2 8-16,4-4-8 0,-1-3 8 0,5 6-8 0,2 1 0 15,4-10 0-15,-3 0 8 16,3 0-8-16,0-3 0 0,-3-4 0 0,0-2 0 0,3 0 0 16,-4-1 0-16,1-2 0 0,-4-4 0 0,0 7 0 0,0-7 8 15,-7-3-8-15,4 3 8 16,-4 4 0-16,0-4 0 0,-7 4 0 0,4-4 0 0,-4 0 1 0,0-2 1 15,0 8 0-15,0-6 0 0,-4 7-10 0,-3 0 0 16,0-1 0-16,0 1 0 16,0 6-25-16,-4-10-4 0,1 10-1 0,-1 3 0 15,1-9-33-15,-1 2-6 0,-3 7-2 16,3-9 0-16,1 9 4 0,-1-3 1 0,4-3 0 0,0 2 0 16,-4-2-62-16,1 0-12 15,-4-13-2-15,-4 19-1 0</inkml:trace>
  <inkml:trace contextRef="#ctx0" brushRef="#br0" timeOffset="-199634.03">25795 3378 633 0,'0'0'56'0,"0"0"-44"0,0 0-12 0,0 0 0 16,0 0 132-16,0 0 25 0,-3 7 5 0,3-7 1 0,-11 9-57 0,11-9-11 16,-7 0-3-16,7 0 0 0,0 0-12 0,-7 3-4 15,3 3 0-15,4-6 0 16,-3 7-44-16,3 2-8 0,0 0-3 0,0 1 0 0,3-7 5 0,1 13 1 15,-1-7 0-15,1 1 0 0,3 8-1 0,-7-2 0 16,4 0 0-16,-1-4 0 0,1 4-11 0,-4-4-3 16,3 4 0-16,-3 0 0 0,4-4 8 0,-1 4 0 15,-3-13 1-15,4 10 0 0,-1-1-2 0,1-5-1 16,-4-7 0-16,0 0 0 0,0 0-6 0,0 0-2 16,3 3 0-16,-3-3 0 0,0 0-1 0,11-3 0 15,-4-4 0-15,0-2 0 0,0 6 0 0,0-13 0 16,0 0 0-16,-3 7 0 0,6-10-9 0,-6 10 12 15,3-7-12-15,3 4 12 0,-3-7-12 0,1 3 0 16,2 0 0-16,-3-2 8 0,4-1-8 0,-1 3 0 16,1-3 0-16,0 7 0 0,-1-4 0 0,1 0-14 0,3 4 3 0,-4-4 1 15,1 10 10-15,0-4 0 16,3 1 10-16,-4 0-10 0,-6-1 0 0,3 10 0 0,0-9 0 0,0 9 0 16,-7 0 0-16,0 0 0 0,7-3-12 0,-7 3 12 15,0 0 0-15,7 3 0 0,-3 6 0 16,-1 1 0-16,1-1-8 0,-1 7 8 0,-3-7-12 15,0 7 12-15,-3-4 0 0,-1 4 0 0,4-7 0 16,0 1 0-16,0-1 0 0,-3 1 0 0,6-1 0 0,-3 0 0 16,0-9 0-16,4 10 0 0,-4-10 0 0,0 0 0 15,0 0 0-15,0 0 8 0,3 0-8 0,4 0 0 16,0 0 0-16,-7 0 8 0,7-3-8 0,-3-4 0 16,6 4 0-16,-3-3 0 0,-3-3 0 0,3-1 0 15,-3 1 11-15,-1 6-11 0,4-13 12 0,0 0-12 16,0 7 0-16,0-4 0 0,0 1 0 0,-3-1 0 15,3 7 0-15,-3-7 0 0,-1-2 0 0,4 12-9 16,-3-10 9-16,3 10 0 0,-7 3-9 0,0 0 9 0,7 0 0 0,0 0 0 16,-7 0 0-16,10 0 0 0,-3 3 0 0,0 10 0 15,1-10-10-15,-5 6 10 0,4 1-10 0,-3-1 10 16,-1 7-10-16,1-7 10 0,-1 1 0 0,-3 8 0 16,4-2 0-16,-4-7 0 0,0 1 0 0,0 5 0 15,-4-2 0-15,4-4 0 0,-3 7 0 0,3 3 0 16,-4-3 0-16,1-4 0 0,3 4-10 0,-4 0-2 15,1-4-1-15,-1-3 0 16,4 7-124-16,-3-6-25 0,-1-1-5 16</inkml:trace>
  <inkml:trace contextRef="#ctx0" brushRef="#br0" timeOffset="-199363.75">26370 3388 1324 0,'0'0'59'0,"0"0"12"0,0 0-57 0,0 0-14 0,0 0 0 0,0 0 0 15,0 0 84-15,0 0 15 0,7 6 2 0,0-3 1 16,-3 10-52-16,3-10-10 0,-4 6-3 0,4 1 0 16,-3 5-26-16,3-2-11 0,-3 3 8 0,-1-7-8 15,1 10 0-15,-4-4 0 0,3 1 0 0,1-3 0 16,-1 5 0-16,-3-2 0 0,0 0 0 0,0-4 0 15,4 4 0-15,-4-7 8 0,3 1-8 0,-3-1 0 0,4-2 0 0,-4-7-17 16,0 0 2-16,0 0-524 16,0 0-105-16</inkml:trace>
  <inkml:trace contextRef="#ctx0" brushRef="#br0" timeOffset="-199213.9">26430 3162 403 0,'0'0'17'0,"-3"-6"5"0,-1-4-22 0,-3 1 0 16,3 9 0-16,1-10 0 0,-1 7 333 0,1-3 63 0,3 6 12 0,0 0 2 16,0 0-323-16,0 0-65 0,0 0-13 0,0 0-9 31,0 0-100-31,0 0-28 0,7-6-4 0,0 6-2 0</inkml:trace>
  <inkml:trace contextRef="#ctx0" brushRef="#br0" timeOffset="-198723.12">26811 3394 518 0,'0'0'23'0,"0"0"5"0,0 0-28 0,0 0 0 0,0 0 0 0,0 0 0 16,0 0 254-16,0-9 46 0,0 2 8 0,0 7 3 15,-3 0-246-15,-1-9-49 0,-3 6-16 0,0-3 10 16,0 6 7-16,0 0 2 0,-4 0 0 0,-3 0 0 0,4 9 11 0,-8-9 2 15,4 9 1-15,0 7 0 0,-4-13-1 0,0 13 0 16,8-7 0-16,-4 7 0 0,-4-4-9 0,4 4-3 16,0 0 0-16,7-4 0 0,-4 4 3 0,4 0 0 15,4-4 0-15,3-2 0 0,0-1-13 0,3 7-2 16,1-7-8-16,3-3 12 16,3 4 1-16,-3-7 0 0,0 6 0 0,4-9 0 0,0 0-13 0,-1-9 8 15,1 9-8-15,3-9 0 0,0 5 0 0,0-2 0 16,4-3 0-16,-1 2 0 0,-2-2 0 0,2 0 0 15,-6-1 0-15,3 1 0 0,-4 6-12 0,1-13 0 16,-4 10 1-16,0-4 0 0,0 1 11 0,0 0 0 0,-3 5 0 16,-4 4-8-16,3-6 8 0,-3 6 0 0,0 0 0 0,0 0 0 15,0 0 0-15,0 0 0 0,0 0 0 16,0 0 0-16,0 0 8 0,0 0-8 16,0 0 10-16,0 0-10 0,0 0 9 0,4 6-9 0,-1 4 8 0,-3 2-8 15,4-5 0-15,-1 2 8 0,-3 0-8 0,4 1 0 16,-1-1 0-16,1 1 0 0,0-1 0 0,-1-3 0 15,1 4 0-15,3-7 0 0,-4 9 0 0,1-8 0 16,-4-4-14-16,7 9-2 0,-7-9 0 0,0 0 0 31,0 0-24-31,0 0-6 0,0 0-1 0,0 0 0 16,7 0-124-16,-7 0-25 0,0 0-4 0,7-3-464 0</inkml:trace>
  <inkml:trace contextRef="#ctx0" brushRef="#br0" timeOffset="-198406.89">27076 2949 172 0,'0'0'16'0,"0"0"-16"16,0 0 0-16,0 0 0 0,7 0 259 0,-7 0 49 15,0 0 9-15,0 0 3 0,3 9-196 0,1 1-40 16,-4 5-7-16,0-2-1 0,0 2-1 0,3 4 0 16,-3-3 0-16,4 9 0 0,-1-3-34 0,1 3-6 15,-1 3-2-15,1-9 0 0,-4 6-10 0,0 3-3 16,4-3 0-16,-1 4 0 0,1-4-4 0,-1 3-2 16,-6-9 0-16,6 6 0 0,1 0-5 0,-4-9-1 0,0 6 0 15,0-7 0-15,7 4-8 0,-7-9 0 16,0 8 9-16,0-8-9 15,-4-1-100-15,4 4-24 0,4-10-4 0,-4-3-2 0</inkml:trace>
  <inkml:trace contextRef="#ctx0" brushRef="#br0" timeOffset="-179561.75">28519 3529 910 0,'0'0'40'0,"0"0"9"0,0 0-39 0,0 0-10 16,0 0 0-16,7 0 0 0,-4 0 116 0,-3 0 22 15,0 0 4-15,7 0 1 0,-7 0-38 0,7-3-7 16,0 3-2-16,-7 0 0 0,4-7-21 0,3 1-5 16,-4 3-1-16,4 3 0 0,-3-9-13 15,3 2-4-15,0 7 0 0,-3 0 0 0,3-9-6 0,-4 9-2 16,4-9 0-16,-3 9 0 0,3-10-2 0,-4 10-1 16,1-6 0-16,-1-4 0 0,1 1-2 0,0 0-1 15,-1-1 0-15,4-2 0 0,-3-4-12 0,6 0-2 0,1-2-1 16,-1-1 0-16,4-6-13 0,1 3-2 0,-1-3-8 0,3-1 12 15,1-2-12-15,3 0 0 16,0-3 0-16,0 2 0 0,-3 1 0 0,3 3 0 0,-3 0 0 0,0 6 0 16,-1 0 0-16,-3 4 0 0,-3-4 0 0,-1 10 0 15,-2-1 0-15,-1 1 0 0,0 2 0 0,-7 7 0 16,0 0 0-16,0 0 0 0,0 0 0 0,0 0 0 16,0 0 0-16,0 0 0 0,0 0 0 0,0 13 0 15,3 0 0-15,-3-4 0 0,0 0 0 0,0 1 0 16,0 5 0-16,0 4 0 0,0-3 0 0,0-4 0 15,0 14 0-15,4-8 0 0,-4 4 0 0,0 0 0 16,3 3 0-16,-3 0 0 0,0-3 0 0,4-6 0 16,-4 12 12-16,3-12-4 0,-3 0-8 0,0-4 12 15,4 7-12-15,-1-10 11 0,-3 1-11 0,4 2 10 0,-4-8-10 16,0-4 0-16,0 0 0 0,0 0 0 0,0 0 11 0,10 6 0 16,-10-6 0-16,8 0 0 0,-1-6 14 0,0 2 3 15,-4-2 1-15,4-3 0 0,-3-7-29 0,-4 7 0 16,3-10 0-16,1 0 0 0,-1 3 12 0,-3-12-3 15,4 9-1-15,-1-6 0 0,1-3-8 0,-1 0 0 16,4-4 0-16,-3 4 0 0,0 0 0 16,3 3 0-16,0 0 0 0,0-3 0 0,-4 2-12 15,4 8-2-15,0-1 0 0,0 0 0 0,4 3 5 0,-4 7 1 16,0-10 0-16,0 10 0 0,-3 2 8 0,-1 4-12 16,4-3 12-16,-7 6-12 0,0 0 12 0,0 0-13 15,0 0 5-15,0 9 8 0,0 4-12 0,0 0 12 0,0 5-12 16,-3-2 12-16,-1 3-8 0,-3 6 8 0,4 0 0 0,-4 3 0 15,3-3 0-15,1 7 0 0,-5-1 0 16,5-3 0-16,-1 0-12 0,1 1 3 0,-1-4 0 0,4 3 0 31,0-9-19-31,0 6-4 0,4 0-1 0,-4-9 0 16,7-4-15-16,-4 7-4 0,1-10 0 0,3 1 0 16,-3-4-28-16,3 4-5 0,0-4-2 0,-4-3 0 15,-3-3-149-15,0 0-29 0</inkml:trace>
  <inkml:trace contextRef="#ctx0" brushRef="#br0" timeOffset="-179123.72">29404 3118 864 0,'0'0'76'0,"0"0"-60"15,0 0-16-15,0 0 0 0,0 0 124 0,0 0 21 16,0 0 5-16,0 0 1 0,0 0-67 0,0 0-14 15,0 0-2-15,0 0-1 0,0 0-11 0,-3 9-3 16,-5 1 0-16,1-1 0 0,4 7-11 0,-4-13-2 16,3 13-1-16,1 3 0 0,-1-10-8 0,1 10-2 15,-1-4 0-15,4 4 0 0,-3-3-7 0,3-7-2 16,-4 1 0-16,4 9 0 0,0-10-9 0,4 0-3 16,-1 1 0-16,1-4 0 15,-4-6 10-15,3 6 2 0,4-2 0 0,4 2 0 0,-4-6-4 0,4 0-1 16,-4-6 0-16,3 6 0 0,4-10-1 0,-3 4 0 15,-1 3 0-15,1-4 0 0,3-2-14 0,-3 0 0 16,-4-4 0-16,0 4 0 0,-4-7 0 0,1 0 0 0,3 4 0 16,-4 2 0-16,1-2 0 0,-4 2 0 0,0 7 0 15,0 3 0-15,0 0-8 0,0 0 8 0,0 0 0 0,0 0 0 16,0 0 0-16,0 0 0 0,4 3 0 0,-1 7 0 16,1 2 0-16,-1 1 0 0,1-4 0 15,-1 7 0-15,1-13 0 0,-1 13 0 0,1-7 0 0,3 1 0 16,-4-1 0-16,1 0 0 0,3 1 0 0,-4-4 0 15,1 4-12-15,-1-4-3 0,-3-6 0 0,0 0 0 16,4 3-39-16,-4-3-8 0,0 0-2 0,0 0 0 16,0 0-147-16,0 0-29 0</inkml:trace>
  <inkml:trace contextRef="#ctx0" brushRef="#br0" timeOffset="-178765.65">29849 2701 1036 0,'0'0'92'0,"0"0"-73"0,0 0-19 0,0 0 0 0,0 0 93 0,0 0 15 0,0 0 4 16,0 0 0-16,0 0-40 0,0 0-7 0,0 0-1 0,0 0-1 15,0 0-16-15,0 9-3 0,0-2-1 0,-4 11 0 16,-3-2-16-16,3-3-3 0,-3 9-1 0,4 0 0 16,-4-4 14-16,3 8 3 15,1 2 1-15,-4-3 0 0,3 3-6 0,1-3-2 0,-1 3 0 0,1-3 0 16,-1 10-20-16,1-16-4 0,3 9-1 0,0-3 0 16,-4 3-8-16,4-12 8 15,4 9-8-15,-4-3 8 0,0-3-8 0,3 3-17 0,1-3 4 0,-1-7 1 31,-3 4-41-31,4-7-8 0,-4 10-2 0,3-13 0 16,1 4-149-16,-1-7-29 0</inkml:trace>
  <inkml:trace contextRef="#ctx0" brushRef="#br0" timeOffset="-178463.46">30163 2924 1566 0,'0'0'69'0,"0"0"15"0,0 0-68 0,0 0-16 16,0 0 0-16,0 0 0 0,0 0 67 0,0 0 9 16,-8 6 3-16,5-3 0 0,-4 6-26 0,3-2-5 15,1 2 0-15,-1 10-1 0,1-10-31 0,-1 7-7 0,1 3-1 16,-1 6 0-16,1-6-8 0,-1 9 0 15,1-9 0-15,-1-4 8 0,4 11-8 0,-3-5 0 16,-1 1 0-16,0 0 0 0,4-6 0 0,-3 3 0 16,-1 6 0-16,1-9 0 0,-1-4-13 0,1-2-5 15,-4-1-1-15,3 7 0 16,-3-7-65-16,0-3-14 0,4-2-2 0,-4-4-1 16</inkml:trace>
  <inkml:trace contextRef="#ctx0" brushRef="#br0" timeOffset="-178286.82">29901 3065 2257 0,'0'0'49'0,"0"0"11"0,0 0 1 0,11 0 3 0,0-7-51 0,-1 7-13 0,1 0 0 16,3-3 0-16,0-3 12 0,0 6 0 0,0 0 0 0,4 0 0 15,-4-3-24-15,0 3-6 0,0 0-1 0,4 0 0 31,-4 0-97-31,0 0-20 0,0 0-4 0</inkml:trace>
  <inkml:trace contextRef="#ctx0" brushRef="#br0" timeOffset="-177812.98">30297 3137 1576 0,'0'0'70'0,"0"0"14"0,0 0-67 15,0 0-17-15,0 0 0 0,0 0 0 0,0 0 89 16,0 0 15-16,0 0 2 0,0 0 1 0,0 0-31 0,0 0-7 15,0 0-1-15,0 0 0 0,7 9-54 0,-7-9-14 16,3 7 0-16,1 2 0 0,-4-9-13 0,0 0-6 16,3 3-1-16,-3 6 0 15,-3 4-14-15,6-4-3 0,-3 4-1 0,-3-13 0 16,3 9-31-16,-4 1-7 0,4-4 0 0,0-6-1 16,0 0-155-16,-3 0-30 0</inkml:trace>
  <inkml:trace contextRef="#ctx0" brushRef="#br0" timeOffset="-177641.85">30346 2886 1861 0,'0'0'82'0,"0"0"18"0,0 0-80 0,0 0-20 0,0 0 0 0,0 0 0 16,0 0 0-16,0 0 0 0,0 0 0 0,0 0 0 31,0 0-141-31,0 0-29 0,0 0-6 0,0 0 0 0</inkml:trace>
  <inkml:trace contextRef="#ctx0" brushRef="#br0" timeOffset="-177066.55">30554 3146 403 0,'0'0'36'0,"0"0"-36"0,-3 10 0 0,3-10 0 15,0 0 275-15,0 0 48 0,-7 6 9 0,3-6 3 16,-3 9-206-16,3-6-41 0,1 4-8 0,-1 2-1 16,1-9-33-16,-1 10-6 0,4-1-2 0,-3-3 0 15,-1-3-24-15,1 7-5 16,3-4-1-16,-4 3 0 0,4 1 4 0,0-10 1 0,0 9 0 0,0-9 0 15,0 0 24-15,0 0 5 0,0 0 1 0,0 0 0 16,0 0-9-16,0 0-2 0,0 0 0 0,0 0 0 16,0 0 10-16,0 0 2 0,0 0 0 0,0 0 0 15,0 0-19-15,7-9-3 0,0-1-1 0,0 1 0 16,0 0-21-16,0-7 0 0,4 7 0 0,-4-4 0 16,0-3 0-16,4-2 0 0,-1-1 0 0,1 3 0 15,-4-9 0-15,4 12 0 0,-1-2 0 0,-3 5 0 16,0 1 0-16,0 3 11 0,0-4-11 0,0 10 12 15,-7 0-12-15,0 0 0 0,7 0 0 0,-3 7-11 0,3 2 11 0,-3-6-8 16,3 6 8-16,-4-2-8 16,1 12 8-16,-1-10 0 0,1 10-9 0,-1-7 9 15,1 1-12-15,-4 3 1 0,3-7 1 0,1 10 0 16,-4-10-30-16,3 10-7 16,1-10-1-16,-4 1 0 0,3 5-79 0,-3-5-16 0,4-1-3 0,-4-9-763 15</inkml:trace>
  <inkml:trace contextRef="#ctx0" brushRef="#br0" timeOffset="-176687.61">30917 3137 1818 0,'0'0'80'0,"0"0"17"0,0 0-77 0,0 0-20 0,0 0 0 0,-3-10 0 16,-4 10 72-16,3-9 12 0,-3 3 1 0,4 6 1 15,3 0-27-15,-11 0-6 0,4 0-1 0,0 6 0 16,-4-6-39-16,4 9-13 0,-3 1 8 0,3-1-8 15,0 7 0-15,-4-4 0 0,8 4 0 0,-4 3 0 16,0-3 0-16,7-1 0 0,0-2-8 0,3 6 8 16,-3-4 0-16,4-5 0 0,3-1 0 0,3 1 0 15,-3-1 0-15,4 0 0 0,-1-2-8 0,5-4 8 16,2-3 0-16,-6 0 0 0,-1 6 9 0,1-12-9 16,7 6 10-16,-8-10-10 0,1 7 10 0,3-3-10 15,-4-3 16-15,5-4-2 0,-8 4-1 0,3-7 0 16,1 0-24-16,-4-3-5 0,0 10 0 0,0-7-1 15,-4-2 8-15,-3-1 9 0,4 0-13 0,-4 3 5 16,0-6 8-16,-4 7-10 0,1-1 10 0,-1-3-10 0,-3 3 10 0,4 4 0 16,-8 6 0-16,1-4 0 0,3 1 0 0,0 9 0 15,-4-10 8-15,0 10-8 0,11 0 0 0,-7 0 0 16,0 7 0-16,-3-4 0 16,6-3-110-16,4 0-23 0,0 0-5 0,0 0-742 0</inkml:trace>
  <inkml:trace contextRef="#ctx0" brushRef="#br0" timeOffset="-176111.7">31044 3137 1335 0,'0'0'59'0,"0"0"13"0,0 0-58 0,8 9-14 0,-8 1 0 0,3-4 0 16,4-3 17-16,-3 6 1 0,-1-2 0 0,4 2 0 15,-3-3-9-15,-4 7-1 0,3-13-8 0,1 9 12 16,-1 1 35-16,-3-4 6 0,0-6 2 0,0 0 0 15,7 9 22-15,-3 1 5 0,-4-10 1 16,0 0 0-16,0 0-11 0,0 0-1 0,0 0-1 0,0 0 0 16,0 0-29-16,7-3-5 0,0-4-2 0,0 7 0 15,-3-9-26-15,-1 3-8 0,1 3 0 0,-1-7 0 16,1 4 9-16,-1-3-9 0,1-4 0 0,-1 0 9 16,1 1-9-16,-1-4 10 0,1-3-10 0,-1 10 10 15,4-7-10-15,-3 7 0 0,0 0 0 16,-1-1 0-16,-3 10 0 0,0 0 0 0,0 0 0 0,0 0 0 0,0 0 0 0,7 0 0 15,-7 0 0-15,7 0 0 16,0 6 0-16,-7-6 0 0,0 0 0 0,7 4 12 16,0 5-12-16,0-9 12 0,-7 0-12 0,0 0 12 15,4 9-12-15,-4 1 10 0,0-4-10 0,0-6 10 0,0 0-2 0,0 6 0 16,0-6 0-16,-4 10 0 0,1-7 11 16,3-3 1-16,0 0 1 0,0 0 0 15,0 0-21-15,0 0 0 0,0 0 0 0,0 0 0 0,0 0 0 0,0 0 0 16,0 0 0-16,0 0 0 0,10-10 11 0,-3 1-3 15,1 3 0-15,-5-4 0 0,4 1-8 0,0-4 8 16,0 4-8-16,0-4 8 0,-3 1-8 0,3 6 0 16,-4-4 0-16,4 10 0 0,-3-9 0 0,-4 9 0 15,0 0 0-15,0 0 0 0,7 0 0 0,-7 0 0 16,7 0 0-16,0 9 8 0,0-9-8 0,4 10 0 0,-8-4 0 0,4 6 0 16,0-5 0-16,-3 2 0 0,3 10 0 0,0-13 0 15,-3 4 0-15,3-1 0 0,-4-3 0 16,1 4 0-16,3 2 0 0,-4-12 0 0,-3 0 0 15,0 0 8-15,7 10-8 0,-7-10 0 16,7 6 0-16,-3-3 0 16,-4-3-24-16,0 0-11 0,0 0-1 0,7 9-1 15,0-2-154-15,-7-7-30 0,0 0-7 0,0 0 0 0</inkml:trace>
  <inkml:trace contextRef="#ctx0" brushRef="#br0" timeOffset="-175887.01">31552 3093 1450 0,'0'0'64'0,"0"0"14"0,0 0-62 0,4 9-16 0,-4 1 0 0,0 2 0 0,0-2 55 0,4 2 8 16,-4-5 1-16,0 2 1 0,3 0-23 0,1 1-5 15,-4-10-1-15,0 9 0 0,3 1-8 0,-3-1-3 16,4 0 0-16,-4-2 0 15,0 2-15-15,0-3-10 0,0-6 12 0,0 0-12 16,-4 3-22-16,4-3-11 0,0 0-3 0,0 0-512 16,0 0-104-16</inkml:trace>
  <inkml:trace contextRef="#ctx0" brushRef="#br0" timeOffset="-175734.93">31507 2895 806 0,'0'0'72'0,"0"0"-58"0,-7 0-14 15,7 0 0-15,0 0 200 0,0 0 36 0,-4-9 8 0,4 9 2 16,0 0-155-16,0 0-31 0,0 0-7 0,0 0-1 31,0 0-133-31,11 0-27 0,-4 0-6 0,0 9-1 0</inkml:trace>
  <inkml:trace contextRef="#ctx0" brushRef="#br0" timeOffset="-175174.01">31785 3002 1094 0,'0'0'97'0,"0"0"-77"0,0 0-20 0,0 0 0 0,0 0 107 0,0 0 17 15,-3 0 4-15,3 0 1 0,-7-6-76 0,7 6-15 16,-4 6-3-16,-3-6-1 0,0 0-2 0,0 0 0 15,3 9 0-15,-3 1 0 0,0-1-32 0,0-9 0 16,0 16 0-16,0-13 0 0,0 6 0 0,4 7 0 16,-4-6 0-16,3-1 0 0,1 7 31 0,3-7-1 15,-4 0 0-15,0 1 0 0,4 6-7 0,0-7-2 16,0-9 0-16,0 3 0 0,0-3-3 0,0 9-1 16,0-9 0-16,0 0 0 0,0 0-1 0,0 0 0 0,0 0 0 0,11 7 0 15,-11-7-6-15,0 0-2 0,0 0 0 0,4 6 0 16,6-3-8-16,-10-3 10 0,7-3-10 0,-7 3 10 15,4-6 2-15,3-1 1 16,0 7 0-16,-4-9 0 0,1 6 2 0,-1 3 0 16,1-16 0-16,-1 7 0 0,1 6-3 0,-4-7-1 15,4-2 0-15,-1 2 0 0,1 1-11 0,-4 0 0 0,3-4 0 16,1 0 0-16,-1 10 0 0,-3-6 0 0,0 9-12 16,0 0 12-16,0-9 0 0,0 9 0 0,0 0 0 0,0 0 0 15,0 0-9-15,0 0 9 0,0 0 0 0,0 0 0 16,0 0 0-16,0 0 0 0,0 0 0 0,0 0 0 15,0 0 0-15,0 0 0 0,0 0 0 0,0 0-10 16,0 0 10-16,0 9 12 0,-3-9-2 0,3 0-1 0,0 9-9 0,3 1 0 16,-3-1 0-16,4 1 0 0,-4-1 0 0,7 0 0 15,-4 1 0-15,1 2-11 0,-1-2 11 0,-3-10 0 16,7 12 8-16,-3-12-8 0,-4 0 0 0,7 16 0 16,4-16 0-16,-4 9-12 15,-7-9-13-15,7 3-3 0,3 4-1 0,1-1-626 16,-1-3-125-16</inkml:trace>
  <inkml:trace contextRef="#ctx0" brushRef="#br0" timeOffset="-174741.9">31962 2607 518 0,'0'0'46'15,"0"-6"-37"-15,0-1-9 0,0 7 0 16,0 0 233-16,0 0 45 0,3-9 9 0,-3 9 1 0,0 0-158 0,0 0-32 16,0 0-6-16,0 0-2 15,7 6-27-15,0-3-6 0,4 10-1 0,-4-1 0 16,4 4-17-16,-4 3-4 0,3 9-1 0,-3 0 0 16,4-3-17-16,-4 10-3 0,3-7-1 0,-2 7 0 15,2-1-1-15,-3-6 0 0,-3 7 0 0,-4-7 0 0,3 0-4 0,1 4 0 16,-4-4-8-16,-4 6 12 0,1-12-3 0,-1 3-1 15,1 1 0-15,-1-5 0 0,-3 1-8 0,0-3 0 16,3 0 9-16,1-3-9 16,-1-4-99-16,4 4-24 0,0-7-5 0,4-2 0 0</inkml:trace>
  <inkml:trace contextRef="#ctx0" brushRef="#br0" timeOffset="-141536.12">29147 1280 230 0,'0'0'20'0,"0"0"-20"0,0 0 0 0,0 0 0 15,3-3 130-15,-3 3 22 0,0-6 4 0,0 6 0 16,0 0-58-16,0 0-12 0,-3-3-2 0,3 3-1 16,0 0-43-16,0 0-9 0,-4-13-2 0,4 13 0 15,0 0 14-15,0 0 2 0,-4-3 1 0,4-6 0 16,0 3-22-16,0 6-4 0,0-10 0 0,0 7-1 0,0 3 9 0,0-6 1 16,0-4 1-16,0 4 0 0,0 6 1 0,0 0 0 15,0 0 0-15,-3-9 0 0,-1 6-3 16,1 3 0-16,-4 0 0 0,0 0 0 0,0 0-6 0,0 0-2 15,-4 3 0-15,0 6 0 0,1-9-7 0,-1 6-1 16,1 4-1-16,-4-1 0 0,3 1-3 0,0-4-8 16,-3 6 12-16,0 1-4 0,0-4-8 15,0 4 8-15,-4 3-8 0,4-7 8 16,-3 7 0-16,3-4-8 0,-4 7 12 0,0-3-4 0,4-1-8 0,0 7 10 16,-4-3-10-16,4 3 10 0,0-3-1 15,4-7 0-15,-1 14 0 0,0-1 0 0,1-7 0 0,3 11 0 16,0-11 0-16,0 8 0 0,3-1 15 0,1-7 4 15,-4 11 0-15,3-11 0 0,4 8-10 0,0-1-2 16,0-13 0-16,0 10 0 0,4-3 4 0,-1 0 1 0,4-4 0 16,0-2 0-16,4 6-21 0,-4-10 0 0,0 4 0 0,0-4 8 15,7 4-8-15,-3-7 0 0,-4 3 0 16,3-5 8-16,1 2-8 0,-1 0 0 0,5-6 0 16,-5 0 0-1,4 0-41-15,-3 0-10 0,3-6-1 0,0 0-1 0,-3 2-38 0,-1-2-7 16,1-3-2-16,3-1-452 0,-4 1-90 0</inkml:trace>
  <inkml:trace contextRef="#ctx0" brushRef="#br0" timeOffset="-140872.49">29266 1616 633 0,'0'0'28'0,"0"0"6"0,0 0-34 0,-7 0 0 0,0 0 0 0,-3 0 0 16,-1 0 170-16,4 0 27 0,-3 3 6 0,-1-3 1 15,0 10-127-15,1-10-25 0,3 9-4 0,-4-3-2 16,1 4-35-16,3-1-11 0,-1 0 0 0,-2 1 0 16,3-1 0-16,-4 7 0 0,4-7 0 0,0 7 0 15,0-13 0-15,0 16 0 0,3-13 0 0,-3 7 0 16,4-4 16-16,-4 7 2 0,3-7 1 0,4 1 0 15,-3 5 9-15,3-5 3 0,0 5 0 0,3-2 0 16,-3-4-7-16,0 1 0 0,4-1-1 0,-1-3 0 16,1 10-23-16,3-13 0 0,0 7 0 0,4-4 0 15,-4-6 11-15,3 3-3 0,-3-6 0 0,7 3 0 16,-3 0-8-16,3-6 8 0,-3-4-8 0,-1 1 8 0,1-1-8 16,-1 4 10-16,1-6-10 0,0 2 10 0,-4-5-10 15,0 2 0-15,3-3 0 0,-3 1 0 0,4-4 0 0,0 3 0 16,-8-6 0-16,4 3 8 0,-3-3-8 0,-1 4-16 15,4-1 4-15,-3 0 1 0,-1 10 11 0,1-7 0 16,-1 7 0-16,-3-1 0 16,0 7 0-16,0 3 0 0,0 0 0 0,0 0 0 0,0 0 0 0,0 3 9 15,0 7 0-15,0 5 0 0,4-5 4 16,-4 2 1-16,3 4 0 0,-3 3 0 0,0-4 11 16,4 1 3-16,-1-7 0 0,4 4 0 0,-3 6-12 15,3-4-1-15,-3 1-1 0,3 3 0 0,0-6-14 0,0-1 0 16,0 1 0-16,-4 2 0 0,4-2 0 15,-3-4-10-15,-1 4 2 0,5-4 0 16,-5-6-30-16,-3-3-6 0,0 0 0 0,0 0-1 16,0 0-124-16,0 0-25 0,14 0-5 0,-14 0-1 0</inkml:trace>
  <inkml:trace contextRef="#ctx0" brushRef="#br0" timeOffset="-140587.03">29623 1268 1324 0,'0'0'118'0,"0"0"-94"0,0 0-24 0,0 0 0 16,0 0 58-16,0 0 7 0,0 0 2 0,7 9 0 16,-4 4-4-16,1-7-1 0,-1 7 0 0,1 2 0 0,-4 4-30 0,0 6-5 15,3-6-2-15,-3 9 0 0,0-3-14 0,0 10-3 16,0-1-8-16,0-2 12 0,-3 12-12 0,-1-10 11 15,1 4-11-15,-1-4 10 16,-3 7-10-16,4-13 8 0,-4 0-8 0,3 1 8 0,1-4-8 0,3 3 0 16,-4-9 9-16,1-4-9 0,-1 14 0 0,4-14 0 15,0 1-12-15,0-3 4 16,0-4-52-16,0 0-9 0,4-2-3 0,-4-7-710 0</inkml:trace>
  <inkml:trace contextRef="#ctx0" brushRef="#br0" timeOffset="-140324.88">29450 1638 172 0,'0'0'16'0,"0"0"-16"0,-4-9 0 0,4 9 0 15,0 0 310-15,0 0 59 0,0 0 12 0,0 0 3 16,0 0-246-16,7-4-49 0,0-2-9 0,1 3-3 15,2-3-31-15,1-1-6 0,-1 7-2 0,4-3 0 16,-3-6-24-16,3 3-5 0,0 6-1 0,0-10 0 16,4 1-8-16,0 6 0 0,-1-4 0 0,1 7 0 15,3-6-17-15,-3 3-6 0,3-3-1 0,4 6 0 16,-8 0-137-16,1 0-28 0,17-3-6 0,-17 3-1 0</inkml:trace>
  <inkml:trace contextRef="#ctx0" brushRef="#br0" timeOffset="-139964.82">29827 1666 115 0,'0'0'10'0,"-7"0"-10"0,7 0 0 0,-7 6 0 0,7-6 231 0,0 0 44 0,0 0 9 0,0 0 1 0,0 0-213 0,0 0-42 15,0 0-9-15,0 0-1 0,0 0 0 0,0 0 0 16,11-6 0-16,-4 6 0 0,7-3 46 0,0-3 10 16,-3 3 1-16,3 3 1 0,0-10-18 0,0 4-3 15,0-3-1-15,-3-1 0 0,3 7-1 0,0-3-1 16,-3-1 0-16,3 4 0 0,-7-3-17 0,3 3-3 0,-3-3-1 0,0-4 0 15,-7 10-12-15,7-9-2 0,-3-1-1 0,-4 10 0 16,4-6-18-16,-4 6 10 16,0 0-10-16,-4-3 8 0,-3-3-17 0,0 3-4 0,-4 3-1 0,1-7 0 15,-4 7-1-15,-1 7 0 0,-2-7 0 0,3 3 0 16,-7 3 15-16,-1-3 0 0,8 10 0 0,0-4 0 16,0 4 0-16,0 2 0 0,0 1 0 15,0-3 0-15,3 2 0 0,4 4 0 0,0 0 0 0,0 0 10 16,0-4 6-16,3 1 2 0,1 6 0 0,3-6 0 15,0-4-5-15,3 4-1 0,1-7 0 0,-1 7 0 16,5-3-12-16,2-1 0 16,1-3 0-16,-1-5-10 15,4 5-16-15,0 0-3 0,1-2-1 0,6-7 0 16,-4 3-45-16,1-3-9 0,0 0-1 0,-1-3-472 0,-3 3-95 0</inkml:trace>
  <inkml:trace contextRef="#ctx0" brushRef="#br0" timeOffset="-139013.15">30378 1603 230 0,'0'0'10'0,"0"0"2"0,0 0-12 0,0 0 0 0,3-3 0 0,1-6 0 0,-4 9 226 0,0 0 42 15,0 0 9-15,-4-6 2 0,1-4-155 0,-4 7-32 16,3-6-5-16,-3 2-2 0,0 1-37 0,-4 6-8 16,-3-9-2-16,4 9 0 0,-8-3 1 0,4 3 0 15,0 0 0-15,-4 0 0 0,4 0-19 0,-4 3-4 16,4 6-1-16,0 4 0 0,0-1-15 0,0 4 0 15,3-4 0-15,-3 4 0 0,4 3 0 0,-4 0 0 0,3-4 0 0,4 4 9 16,-4 6-9-16,4-9 10 0,-3-3-10 16,6 2 10-16,-3-2 2 0,0 2 1 0,4-5 0 0,-1 9 0 15,4-13 8-15,0 3 2 16,4-5 0-16,-4-4 0 0,0 0-23 0,7 12 0 0,0-12 0 0,0 3 0 16,7-6 0-16,-4 3 8 0,8 0-8 0,-4-12 8 15,0 12-8-15,8-4 0 0,-5-11 0 16,1 5 0-16,-1 1 0 0,5-1 0 15,-1-5 0-15,-4 5 0 0,1 1 8 0,-4-10-8 0,0 3 8 0,0 4-8 16,4-4 11-16,-11 4-3 0,0-4 0 0,-3 7 0 16,6-7 0-16,-6-3 0 0,-1 16 0 0,-3-10 0 15,4 10-8-15,-4 3 0 0,0 0 0 0,0 0-11 16,-11 3 11-16,8-3-10 0,-4 7 10 0,0-1-10 16,0-3 10-16,3 7 0 0,-3-1-9 0,3-3 9 15,1 4 0-15,-1-1-11 0,1 0 11 0,-1 1-8 16,1-1 8-16,-1 7 0 0,4-7 0 0,0 1 0 15,0-1 0-15,4 10 0 0,-1-3 0 0,1-4 0 16,-1 1 0-16,1 9 0 0,3-7 0 0,-4 1 0 16,-3-3 0-16,4 12 0 0,3-13 8 0,-3 13-8 15,-1-6 14-15,-3 3-2 0,0-9 0 0,-3 12 0 0,3-13 0 0,-4 10 0 16,1 0 0-16,-5-6 0 0,-2 0 13 0,-1-4 3 16,1 4 0-16,-4-4 0 0,0 4-28 0,-1 9-9 15,1-12 0-15,-3 2 0 0,-1-5 9 0,4 5 0 16,-4-5 8-16,1 2-8 0,3-5 0 0,-4 2-13 15,4-3 1-15,-4-3 1 16,0-3-45-16,4 0-10 0,-3 0-2 0,3-3-543 0,0-3-109 16</inkml:trace>
  <inkml:trace contextRef="#ctx0" brushRef="#br0" timeOffset="-138502.93">30621 1619 1011 0,'0'0'44'0,"0"0"11"15,0 0-44-15,4-3-11 0,-4 3 0 0,0-13 0 0,0 4 39 16,0 0 5-16,0-1 2 0,0 10 0 15,0 0 27-15,0 0 6 0,-4-9 1 0,4 9 0 0,-10 0-26 0,-1 0-5 16,4 0-1-16,-4 0 0 0,-3 6 5 0,4 7 1 16,-4-7 0-16,3 3 0 0,-3 7-20 0,0-7-4 15,7 4-1-15,-4 3 0 0,0-4-9 0,8 4-3 16,-4 3 0-16,7-4 0 0,-4 1-6 16,1-3-2-16,3-4 0 0,3 7 0 0,-3-7 2 0,4 0 0 15,6 1 0-15,1-4 0 0,0-3-11 0,-1 7 0 16,4-4 9-16,4-6-9 0,0 0 0 0,-4 0 0 15,7-6 0-15,-3 6 8 16,-4-10-8-16,3 1 0 0,1-1 0 0,-4 4 8 0,-3-6-8 16,-1-4 0-16,4 3 8 0,-7 4-8 0,0-7 10 0,0 1-2 15,-3-4-8-15,0 3 12 0,-4 4 0 0,0-4 0 16,0-3 0-16,0 3 0 0,-4 4 3 0,0-4 0 16,1 4 0-16,-4-1 0 0,3 1-15 0,-3 2 0 0,0 4 0 15,0-3 0-15,0-1 0 0,0 7 0 0,0 3 0 0,7 0-10 16,-7-6-1-16,7 6 0 0,0 0 0 0,-7 6 0 31,3-6-23-31,1 3-5 0,3-3-1 0,-4 10 0 16,4 5-111-16,0-5-22 0,0 2-5 0</inkml:trace>
  <inkml:trace contextRef="#ctx0" brushRef="#br0" timeOffset="-138123.05">30868 1823 1026 0,'0'0'45'0,"0"0"10"0,0 0-44 0,0 0-11 16,0 0 0-16,0 0 0 0,0 0 82 0,0 0 14 15,0 0 4-15,0 0 0 0,0 0 8 16,0 0 3-16,0 0 0 0,0 0 0 0,0 0-19 0,0 0-4 15,7-6-1-15,0 6 0 0,-3-10-13 0,3 1-2 16,-7-1-1-16,3 1 0 0,1 0-31 0,-1-7-5 16,1 7-2-16,-1-4 0 0,1-3-17 0,-1-9-3 0,-3 6-1 15,4 1 0-15,0 2-12 0,-4-6 11 16,3 6-11-16,1-9 10 0,6 6-2 0,-6 4-8 16,-1-4 12-16,4 0-4 0,0 3-8 0,0 4-11 0,0-4 3 15,0 4 0-15,4-1 0 0,0 1 0 0,-1 2 0 0,1 4 0 31,-4-4-20-31,3 1-3 0,1 6-1 0,0-3 0 16,-1 6-38-16,1-7-8 0,-1 7-2 0,1 0 0 16,0 0-128-16,-1 7-25 0,1-7-6 0,-1 6-1 0</inkml:trace>
  <inkml:trace contextRef="#ctx0" brushRef="#br0" timeOffset="-137877.99">31267 1629 1324 0,'0'0'118'0,"0"9"-94"16,0 0-24-16,0 1 0 0,0-1 144 0,0-3 25 16,0 4 5-16,0-1 1 0,0-9-56 0,-4 16-11 15,1-7-3-15,3-6 0 0,0-3-59 0,3 13-12 16,-3-13-2-16,0 3-1 0,0-3-43 0,0 0-9 15,0 0-2-15,0 0 0 16,0 0-109-16,0 0-23 0,0 0-4 16</inkml:trace>
  <inkml:trace contextRef="#ctx0" brushRef="#br0" timeOffset="-137712.96">31397 1262 1800 0,'0'0'80'0,"0"0"16"0,0 0-77 0,0 0-19 0,0 0 0 0,0 0 0 16,0 0 14-16,0 0-1 0,0 0 0 0,0 0 0 31,0 0-93-31,0 6-18 0,0-6-4 0</inkml:trace>
  <inkml:trace contextRef="#ctx0" brushRef="#br0" timeOffset="-137232.22">31627 1575 1663 0,'0'0'36'0,"0"0"8"0,0 0 2 0,0 0 1 0,0 0-38 16,0 0-9-16,0 0 0 0,0-3 0 0,0-6 32 0,0 2 4 16,0 1 0-16,-8-3 1 0,8 6-16 0,-7-4-3 15,0 4-1-15,0-3 0 0,0 6 7 0,-3 0 0 16,-1 0 1-16,-3 6 0 0,0 7 4 0,-4-4 1 15,1-3 0-15,-1 4 0 0,4 9-14 0,-4-4-4 16,1 4 0-16,2 0 0 0,1 9 7 0,0-6 1 16,0 0 0-16,4 0 0 0,2-9-12 0,5 12-8 15,-4-13 12-15,3 4-12 0,4-7 11 0,-3 7-11 16,6-7 10-16,-3-9-10 0,4 4 12 0,-4-4-4 16,10 12-8-16,1-12 12 0,0 0-4 0,3 0-8 0,3-6 11 0,1 0-11 15,3-4 0-15,-3 1 0 0,3-4-12 0,-3-3 3 16,3 1-9-16,-4 2-2 15,-6-2 0-15,3 2 0 0,-3-12 10 0,-1 0 2 16,-3 6 0-16,0 0 0 0,0 4 8 0,-3 2 0 0,0-3 0 0,-4 7 0 16,0 9 0-16,0 0 11 0,0 0-3 0,0 0 0 15,-4 3 1-15,-3 3 0 0,0 10 0 0,3-7 0 16,1 4 16-16,3 3 3 0,-7-4 1 0,7 4 0 16,3 3-7-16,1-4-2 0,-4 1 0 0,3-3 0 15,4-4-12-15,0 7-8 0,4-7 10 0,-4 0-10 16,0 1 0-16,4-1 0 0,-1 1 0 0,1-4-10 15,0-3-8-15,-4 3-2 0,0-6 0 0,0 4 0 16,-7-4-40-16,7 0-9 16,-7 0-2-16,0 0-877 0</inkml:trace>
  <inkml:trace contextRef="#ctx0" brushRef="#br0" timeOffset="-136963.9">32050 961 1612 0,'0'0'144'0,"0"0"-116"0,0 9-28 0,0 4 0 16,3-1 82-16,-3 13 10 15,0-6 3-15,0 16 0 0,-3-7-41 0,3 6-8 16,0 4-2-16,-4-4 0 0,4 10-4 0,0-6-2 15,-3 3 0-15,3-1 0 0,-7 11-20 0,0-4-4 0,3-13-1 0,-3 4 0 16,-3 12-13-16,-1-12 0 16,4-1 0-16,0-2 0 0,0-4 0 0,-4-9 9 0,4 6-9 0,4-6 8 15,-4-3-8-15,3 0-9 0,1-4 9 0,3-2-687 16,0 3-129-16</inkml:trace>
  <inkml:trace contextRef="#ctx0" brushRef="#br0" timeOffset="-95564.99">23495 816 633 0,'0'0'28'0,"7"0"6"0,0-9-34 0,-3 9 0 0,-4 0 0 0,0 0 0 0,7-6 214 0,-7 6 36 15,7 6 7-15,0-6 2 0,-7 0-208 0,3 9-42 16,4 1-9-16,-3 5 0 0,3-2 0 0,-3 3 0 16,-1 2 0-16,1 1-9 15,-1 6 32-15,1 4 6 0,-4 5 2 0,3-6 0 0,1 16 2 0,-4-3 1 16,3 3 0-16,-3-3 0 0,4 9-21 0,-4-3-4 15,0 6-1-15,0 0 0 16,0 7-8-16,0 6 0 0,3-3 0 0,-6-1 0 0,3 1 0 0,-4 0 0 16,1-4 8-16,-1-2-8 0,1 2 0 0,-4-2 0 15,0 2 0-15,-1-2 0 0,1 2 28 0,-3-5 1 16,-1-1 0-16,-3 0 0 0,0 4 13 0,-4-4 2 16,-3 0 1-16,0 10 0 0,-7 0-1 0,3 6-1 15,0-6 0-15,-3-1 0 0,4 1-27 0,-1 6-6 16,0-6-1-16,4-1 0 0,-4 4-9 0,4-12 0 0,7-1 0 0,-7-3 0 15,7-3 0-15,0-3 12 16,-1-6-4-16,5 6 0 0,-1-7 7 0,1 4 1 16,3-3 0-16,0-4 0 0,3 1-8 0,1-14-8 0,3 5 11 0,0-1-11 15,0 0 14-15,0-13-4 0,3 7-1 0,-3-3 0 16,4-1 9-16,-4-2 2 0,0-4 0 0,0 7 0 16,0 0-20-16,-4-4 0 0,4-2 0 0,-3-1 0 15,3 7 0-15,-4-7-16 0,1 1 4 0,-1 8 0 16,4-8 12-16,-4-4 16 0,4 10-3 0,-3-13-1 15,3 6-12-15,0 1-10 0,3-1 2 0,1 1 0 16,0-1 8-16,-1 4 11 0,1-4-3 0,3 3 0 16,-4-5 0-16,4 2 0 0,0 1 0 0,0-4 0 15,-3 3-8-15,3-6 8 0,0 7-8 16,0-4 8-16,-3-3-8 0,6 3 0 0,-3-2 0 0,4-4 8 16,-1 9 2-16,1-3 0 0,0-6 0 0,-1 10 0 15,8-1-2-15,-1 0-8 0,5-2 12 0,-1 2-4 0,3-6-8 16,5 13 0-16,2-7 0 0,1 1 8 0,3-1-8 0,-3-3 0 15,7-2 0-15,-4 5 0 0,1-9 0 0,-1 6 0 16,0-6 0-16,4-6 0 0,3 6 8 0,4-3 2 16,0-3 1-16,7 2 0 0,3 4-11 0,1-6 0 15,-4 12 0-15,0-6 0 0,-1-6 0 0,8 6 0 16,7 0 8-16,4 0-8 0,3 0 0 16,-3 0 0-16,-1 10 9 0,4-10-9 0,0 0 0 0,4 6 0 0,7-3 0 15,-1-3 8-15,-3 6-8 16,4-6 0-16,-4 0 0 0,0 0 0 0,8-6 12 15,2 6 2-15,1 0 0 0,-4 0 0 0,0-3-14 16,4-3-16-16,0 6 3 0,0 0 1 0,-1 0 12 0,-2 6 0 16,-5-6 0-16,4 3 0 0,4-3 0 0,0 6 0 15,-4 4-8-15,0-1 8 0,-3 1 0 0,3-10 0 0,7 6 0 0,4 3 0 16,0-9 14-16,0 3-1 0,3-6 0 0,0 3 0 16,8 0-13-16,-5 0 0 0,-13 0 0 0,7 0 0 15,3 0 0-15,4 0 0 0,-4 3 0 0,-6-3 0 16,-1 0-9-16,0 0-2 0,4 0 0 0,-4 0 0 15,0 0 11-15,-6 0 0 0,-5 0-9 0,1-3 9 16,-4 3 0-16,7-6 18 0,4 3-3 0,-4-3-1 16,-7 6-36-1,11-10-7-15,3 1-2 0,1 6 0 0,-1-4 31 0,-3 7 0 16,-8-6 8-16,4 6-8 0,8 0 0 0,-5 0 0 0,-2 0 0 0,-8 0 0 16,-4 6 0-16,1-6 0 0,0 0 0 0,-1 7 0 15,1 2 0-15,-1-6 0 0,-3 7 0 0,-3-4 0 0,-7-3-12 0,3-3 12 16,3-3-13-16,-3 3 5 0,-3 0 8 0,-1 3 0 15,-6-3 0-15,-1 6 0 0,-7-6 0 0,1-6 0 16,-11 6 0-16,-1-3 0 0,8-3 0 0,-7 6-8 16,3 0 8-16,1-10 0 0,-1 10 0 0,0 0 0 15,-3 0 0-15,0 10 0 0,-4-10 0 0,-3 6 0 16,0 3 0-16,0-9 0 0,-4 3 0 0,4 10 0 16,-1-13 0-16,1 3 0 0,3-3 0 0,4 6 0 15,-4-6 0-15,4 0 0 0,0 0 0 0,-7 3 0 16,0-3 0-16,-1 0 0 0,1 0 0 0,-4 0 0 15,-7-3 0-15,1-3 0 0,-1 3 8 0,-7 3-8 0,0-13 8 16,0 10-8-16,-3-6 0 0,-1 3 0 0,-3-7 0 16,4-3 8-16,-4 1 12 0,4 2 2 0,-8-6 1 15,8-3 0-15,-4 3-5 0,0 1-1 0,0-7 0 16,3 3 0-16,-3 3-17 0,0-13 0 0,4 11 8 0,-4-11-8 16,0 4 0-16,4 0 10 15,-1-7-10-15,-3 7 8 0,4-13-8 0,-4 10 10 0,4-10-10 0,-1 10 10 16,1-19-10-16,-1 12 10 0,1-6-10 0,0-6 10 15,-1 9-10-15,1-9 8 0,-1-3-8 0,-3-1 8 16,7 1 0-16,-6 6 0 16,2-3 0-16,-3-4 0 0,0-2-8 0,0 3 0 0,0-10 0 0,4 10-11 15,-4-10 11-15,4-15 0 0,-4-4 0 0,3 10 0 16,-3 9 0-16,-3 4 0 0,3-4 0 0,-4 10-8 16,4-1 8-16,-3-2 0 0,3 3 0 0,-3-1 0 15,-4 7 0-15,0-3 0 0,0 3 0 0,0-3 0 0,0 3 0 16,-4 0 0-16,0-3 0 0,1-4 0 0,-4 7 0 0,0 3 0 15,0-6 0-15,0 3 0 0,0 3 0 0,0 7 0 16,0-1 0-16,-1-3 0 0,1 7 0 0,4 2 8 16,-1-2-8-16,1-1 0 0,-1 1 0 0,4-1 0 15,0 7 0-15,0-6 0 0,-3 5 0 0,3 4 0 16,0 7 0-16,0-11-8 0,0 11 8 0,0-8 0 16,-4 1 0-16,1 7-8 0,-1-1 8 0,1-10 0 15,-1 4 0-15,1 0-8 0,-1 6 8 0,1 1 0 16,-1 2 0-16,1 3 0 0,-1-2 0 0,4-10 0 15,-7 12 0-15,3 4 0 0,4-7 0 0,0-3 0 16,-3 4 0-16,-1 5 0 0,4 1 0 0,0-10 0 0,-3 10 0 16,-1-1 0-16,4-6 0 0,-3 7 0 0,3 0 0 0,-4-1-8 15,1 4 8-15,-4-3 0 0,7 5 0 0,-4 4 0 16,1-6 0-16,3 6-10 0,-7-9 10 0,3 9 0 16,0 0 0-16,1 0 0 0,-1-10 0 0,4 10 0 15,-7 0 0-15,4 0-8 0,-4-3 8 0,3-3 0 16,-3 6 0-16,4-6 0 0,-4 6 0 15,0 0 0-15,0-10 0 0,-1 7 0 0,1-3 0 0,0 3 0 16,-3-4 0-16,3-2 0 0,-4 9 0 0,1 0 0 16,-1-9 0-16,0 9 0 0,1-10 0 0,-1 10 0 15,1 0 0-15,-1 0 0 0,-3-6 0 0,0 6 0 16,-4 0 0-16,1 0 0 0,-5-3 0 0,5 3 0 16,-8-6 0-16,0 6 0 0,1 0 0 0,-5 0 0 0,1-4 0 15,0 4 0-15,-4-6 0 0,0 6 0 0,1 0 0 16,-1-9 0-16,0 9 0 0,4 0 0 15,-4 9 0-15,1-9 0 0,-1 0 0 0,-7 0 0 16,-3 0 0-16,-1 6 0 0,-6-12 0 0,0 6 0 16,-4 0 0-16,0 0 0 0,3-9 0 0,4 9 0 0,-3 0 0 15,-4-10 0-15,-3 10 0 0,-4-3 0 16,-4-3 0-16,4 6 0 0,-3 0 0 0,3 0 0 0,3-6 0 0,-3 6 0 16,4 6 0-16,-4-6 0 0,-4 0 0 0,-3 0 0 15,0 0 0-15,4 0 0 0,-1 6 0 0,1-6 0 16,3-6 0-16,-4 12 0 0,-6-3 0 0,-4-3 0 15,0 0-8-15,-4 10 8 0,8-10 0 0,-5 9 0 16,5-9 0-16,-8 0 0 0,-3 0 0 0,4 6 0 16,-1 4 0-16,7-7 0 0,4-3 0 0,-3 0 0 15,-4 6 0-15,-7 0 0 0,-1-2 0 0,8 5 0 0,0 7 0 0,0-13 0 16,0 6 0-16,-4-2 0 0,-3-4 0 0,0 3 0 16,0 3 0-16,7 1-8 0,3-1 8 15,1-9 0-15,-4 6 0 0,0-6-8 0,-7 4 8 16,6-4 0-16,5 6-10 0,6-3 10 0,1 3-8 0,-1-6 8 15,-6 0 0-15,-1 0-8 0,-3 0 8 0,0 0 0 16,7 6 0-16,0-2 0 0,4-4 0 0,-4-4 0 16,-8 4 0-16,5 0 0 0,-4 0 0 0,7 0 0 15,0 4 0-15,7-4-8 0,3 0 8 0,-3-4 0 16,4-2 0-16,-1 0-8 0,1 6 8 0,0 0 0 16,-4 0 0-16,3 0 0 0,4 0 0 0,4 0 0 0,-4 6 0 15,4-6-8-15,-4 0 8 0,-4 0 0 0,-3 0 0 0,0 0 0 16,0 6 0-16,0-2 0 0,0 5 0 0,4 0 8 15,-1-2 0-15,-6-7 0 0,-1 9-8 16,1-6 0-16,-1 4-11 0,4-4 11 16,4 3-9-16,0 3 9 0,6 1-8 0,4-10 8 0,-3 0 0 15,0 9 0-15,-4-3 0 0,0-6 0 0,-4 4 0 0,4-4 0 16,0 6 0-16,4-3 11 0,3 3-11 0,0-6 0 16,4 0-10-16,-4 7 10 0,0-4 0 0,0-3 8 15,4 0 1-15,-4 0 0 0,0 0-9 0,1 0 0 16,-1 9 0-16,7-9 0 0,4 0 0 0,-1 0 0 15,8 0 0-15,-4 0 0 0,8 0 0 0,-1 0 0 16,4-9 0-16,-4 9-11 0,4 0 11 0,0-3-8 16,3-4 8-16,-3 7-8 0,3-6 8 0,4 6 0 0,0-3 0 0,3-3 0 15,1 6 0-15,-4 0 0 0,3 0 0 16,4 0 0 0,0 0-44-16,4 0-6 0,-4 0-2 0,-1 9 0 15,1-9-144-15,4 6-30 0,-4 4-6 0</inkml:trace>
  <inkml:trace contextRef="#ctx0" brushRef="#br0" timeOffset="-94241.09">28021 725 1324 0,'-7'-15'118'0,"7"5"-94"0,-3 7-24 0,-4-3 0 0,3 0 160 0,-3-4 28 15,3 7 6-15,4 3 1 0,0 0-156 0,0 0-31 16,0 0-8-16,0 0 0 0,0 0 0 0,0 0 0 16,0 0 0-16,0 0 0 0,0 0 0 0,0 0 0 15,0 0 0-15,0 0 0 0,0 0-16 0,0 0-5 16,0 3-1-16,4 7 0 0,-4 5 22 0,7-5 8 15,-7 5 0-15,4-2 0 0,-4 3 17 0,0 9 3 16,3-13 1-16,-3 13 0 0,0 0 11 0,0 1 1 16,-3 2 1-16,3 0 0 0,0 0-14 0,-4 7-2 15,4-1-1-15,-4 4 0 0,1-4-11 0,3 10-2 16,-4-6-1-16,-3 3 0 0,4-1-11 0,3 1 0 16,-4-3 9-16,1 12-9 0,3-9 14 0,0 9-2 15,0-3 0-15,3-3 0 0,-3 9 10 0,0-6 2 0,4 3 0 0,-4-3 0 16,3-3-7-16,4 0-1 0,-3 3 0 15,-1 3 0-15,1-12-16 0,0 12 0 0,-1-3 0 16,4 0 0-16,0-3 8 0,-3 0 2 0,-1 0 0 0,4 6 0 16,-3-9 20-16,3 9 4 0,-4-12 1 0,1 6 0 15,-4 0-26-15,3 3-9 0,1-4 0 0,3-2 9 16,0 0 3-16,-3 3 1 0,-1-10 0 0,4 10 0 16,0-6 0-16,0 3 0 0,0-4 0 0,4 1 0 0,-4 3 2 15,4-1 0-15,-4-5 0 0,0 9 0 16,0-7-6-16,0 4-1 0,0-3 0 0,0 3 0 0,-4-10 1 15,1 0 0-15,-1 1 0 0,5-7 0 16,-8 3-1-16,3 3-8 0,1-9 12 0,-1 10-4 0,-3-13-8 16,4-1 10-16,-4 1-10 0,0 0 10 0,0 6-10 0,0-9 12 15,0-4-12-15,0-2 12 0,0-1-4 0,-4 7 0 16,4-7 0-16,0 1 0 0,0 8 6 0,0-11 1 16,0 2 0-16,0 7 0 0,-3-13-15 0,3 6 9 15,0 1-9-15,-4-1 8 0,1 1-8 16,-1-1 0-16,4-3 0 0,0 4 0 0,-4-1 0 0,4 0 0 15,-7 1 0-15,4-4 0 0,-1 10-10 0,1-13-1 16,3 6 0-16,-4 1 0 0,4-1 11 0,-3 1 0 16,-1-1-9-16,4-3 9 0,-3 4 0 0,-1-1 0 15,4 0 0-15,-3 7 0 0,-1-16 0 0,1 16 0 16,3-13 0-16,-4 6 0 0,1-2 0 0,3-4 0 16,0-3 0-16,-4 9 0 0,4-9 0 0,0 6 0 0,-3 4 0 15,3-10 0-15,0 3 0 0,-4 3 0 0,0 1 0 0,1-4 0 16,3 6 0-16,-4 0 0 15,4-9-10-15,-3 10 10 0,3-4 0 0,-4 10-9 0,1-13 9 0,-1 6 0 16,1 1 0-16,3-1-8 0,-4 7 8 0,4-7 0 16,-3 1 0-16,-1-1 0 0,4 0 0 0,-3 7 0 15,-1-16 0-15,4 0 0 0,0 0 0 0,-3 16 0 16,3-16 8-16,0 0-8 0,0 0 10 0,0 3-10 16,0-3 0-16,0 0 0 0,0 0-13 0,0 0 4 15,0 0 9-15,0 0-10 0,0 0 10 0,0 0-10 16,0 0-2-16,0 0 0 0,0 0 0 0,0 0 0 15,0 0-28-15,-4 9-7 0,4-2-1 0,0-7 0 16,0 9-88-16,0-9-19 0,-3 3-3 0,3-3-572 16,0 0-114-16</inkml:trace>
  <inkml:trace contextRef="#ctx0" brushRef="#br0" timeOffset="-92946.95">23089 2701 1360 0,'0'-13'60'0,"0"13"13"0,0 0-58 0,-3-6-15 16,3-3 0-16,0 9 0 0,0 0 23 0,3-3 1 16,4-4 1-16,0 7 0 0,4-9 11 0,0 9 1 15,3 0 1-15,0-6 0 0,7 6-19 0,4 0-4 0,3-3-1 0,4 3 0 16,-1 0-6-16,8-7-8 16,4 4 11-16,-1 3-11 0,4-6 0 0,-4-4 0 0,4 7 0 15,0-3 0-15,3-3 0 0,1 2 0 0,2 4 0 0,5-3 0 16,3 3 28-16,0-7-2 0,-4 4 0 15,-3 6 0-15,4-9 4 0,-1-1 1 0,1 7 0 0,6-3 0 16,1 0 2-16,-1 3 1 16,4-4 0-16,-3 4 0 0,-4-3-8 0,3-4-2 0,4 7 0 0,4-3 0 15,-1-3-10-15,4-1-2 0,0 4-1 0,-3-3 0 16,-1-1-11-16,1 10 0 0,7-12 9 0,-1 2-9 16,4-2 8-16,1 8-8 0,-8-5 10 0,3 3-10 15,1-4 0-15,-1 7 0 0,5-3 0 0,-1 3 0 16,-4-3 10-16,-3 6 2 0,-7 0 1 0,0-7 0 15,4 7 11-15,0-3 3 0,-4-3 0 0,-4 6 0 0,1 0-11 16,-1 0-1-16,-6 0-1 0,-1 0 0 0,0 0-14 16,4 0 0-16,4-3 0 0,3-3 0 0,4 2 8 15,3-2 3-15,-7 6 0 0,-4-9 0 16,1 9 0-16,3-10 0 0,7 1 0 0,-4 9 0 0,1 0 9 16,-4 0 3-16,-7 0 0 0,0 0 0 0,-4 6-23 15,4-3 0-15,7-3 0 0,0 0 0 0,-7 7 0 0,4-4 0 16,-8 6 0-16,1-9 0 0,-4 6 0 0,-4-6 0 15,4 4 0-15,0 2 0 0,0-6 0 0,3 0-20 16,-3 0 4-16,0 0 1 0,3 0 31 0,-6 0 5 16,-1-6 2-16,1 6 0 0,-1-4-10 0,4 4-1 15,3 0-1-15,4-6 0 0,-3 6 3 0,3 6 1 16,-4-6 0-16,-3 4 0 0,0 2-7 0,-4-6-8 0,1 0 11 16,3 3-11-16,3-3 0 0,-3 6 0 0,4-3 0 0,-5-3 0 15,1 7 8-15,-3 2-8 0,-4-9 0 0,-1 0 0 16,-2 6 0-16,3-6 0 0,0 3 0 0,-1-3 0 15,5-3 0-15,-1 3 8 0,4-6-8 0,-4 6 0 16,1 0 22-16,3 0-2 16,-7 0-1-16,3 0 0 0,-3 0-19 0,3 0-14 0,1 0 2 0,3 0 1 15,-1 0 11-15,1 0 0 0,-3 6 0 0,-4-3 0 16,-4-3 12-16,0 10-1 0,-3-10-1 0,3 6 0 16,-3-6-10-16,0 0 0 0,3 3 0 0,1-3 0 15,3-3 0-15,-1 3 8 0,1 0 0 0,0 0 0 16,0 0-8-16,-4 0 10 0,1-6-10 0,-1 6 10 15,-3-10 2-15,7 7 1 0,0-3 0 0,-1 3 0 16,5-3-1-16,-1 6 0 0,1-7 0 0,-5 7 0 16,-2 0-12-16,-4 0 9 0,-1 0-9 0,-6 0 8 0,0 0 2 15,3 7 0-15,-3-7 0 0,0 0 0 0,-1 0-10 0,1 6 0 16,3-3 0-16,-3-3 0 0,3 0 0 0,-3 0 0 16,4 0 0-16,-1 0 0 15,-3 0 9-15,-1 0-9 0,-2 6 10 0,-1-12-10 16,-4 6 0-16,5 0 0 0,-5-3 0 0,1-3 0 15,0 6 8-15,3-7-8 0,0-2 0 0,0 6 0 0,4-3 11 0,-11-4-11 16,4 10 12-16,0-9-12 16,3 6 12-16,-3-4-12 0,-1 4 12 0,5-3-12 0,-8 0 9 15,7 2-9-15,-3-2 0 0,-8 3 9 0,1 3-9 0,-4 0 0 16,-3-6 0-16,-4 6 0 16,-7 0-182-16,0 0-35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38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0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0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1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24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602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62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8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16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10/1/23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10/1/23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10/1/23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10/1/23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10/1/23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4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0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1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3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7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4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85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70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21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2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8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835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10/1/23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0.png"/><Relationship Id="rId4" Type="http://schemas.openxmlformats.org/officeDocument/2006/relationships/customXml" Target="../ink/ink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0.png"/><Relationship Id="rId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670C0A-D339-975E-FBDC-035A1D9BE5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51909"/>
              </p:ext>
            </p:extLst>
          </p:nvPr>
        </p:nvGraphicFramePr>
        <p:xfrm>
          <a:off x="552099" y="1970794"/>
          <a:ext cx="105156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9689435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04965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89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35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49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933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82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77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table: joint probabilities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CF3FEC-87FF-07AF-4F1A-966BACB77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04301"/>
              </p:ext>
            </p:extLst>
          </p:nvPr>
        </p:nvGraphicFramePr>
        <p:xfrm>
          <a:off x="1648179" y="1992206"/>
          <a:ext cx="8127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58445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34909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634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4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729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/>
              <p:nvPr/>
            </p:nvSpPr>
            <p:spPr>
              <a:xfrm>
                <a:off x="1648179" y="4126664"/>
                <a:ext cx="886177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space is  U = {(0, 0), (0, 1), (1, 0), (1, 1)}</a:t>
                </a:r>
              </a:p>
              <a:p>
                <a:r>
                  <a:rPr lang="en-US" sz="2400" dirty="0"/>
                  <a:t>Cells sum to 1: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Column/row sums: </a:t>
                </a:r>
                <a:r>
                  <a:rPr lang="en-US" sz="2400" i="1" dirty="0"/>
                  <a:t>marginal</a:t>
                </a:r>
                <a:r>
                  <a:rPr lang="en-US" sz="2400" dirty="0"/>
                  <a:t> probabilities 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Pr</a:t>
                </a:r>
                <a:r>
                  <a:rPr lang="en-US" sz="2400" dirty="0"/>
                  <a:t>(spinach = 1) =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(Spinach =1, Pep = 1) +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(Spinach = 1, Pep = 0)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9" y="4126664"/>
                <a:ext cx="8861777" cy="1938992"/>
              </a:xfrm>
              <a:prstGeom prst="rect">
                <a:avLst/>
              </a:prstGeom>
              <a:blipFill>
                <a:blip r:embed="rId2"/>
                <a:stretch>
                  <a:fillRect l="-1032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82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table: joint probabilities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CF3FEC-87FF-07AF-4F1A-966BACB771AC}"/>
              </a:ext>
            </a:extLst>
          </p:cNvPr>
          <p:cNvGraphicFramePr>
            <a:graphicFrameLocks noGrp="1"/>
          </p:cNvGraphicFramePr>
          <p:nvPr/>
        </p:nvGraphicFramePr>
        <p:xfrm>
          <a:off x="1648179" y="1992206"/>
          <a:ext cx="8127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58445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34909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634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4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729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/>
              <p:nvPr/>
            </p:nvSpPr>
            <p:spPr>
              <a:xfrm>
                <a:off x="1648179" y="4126664"/>
                <a:ext cx="8861777" cy="2385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space is  U = {(0, 0), (0, 1), (1, 0), (1, 1)}</a:t>
                </a:r>
              </a:p>
              <a:p>
                <a:r>
                  <a:rPr lang="en-US" sz="2400" dirty="0"/>
                  <a:t>Cells sum to 1: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Conditional probabilities: renormalize rows/columns</a:t>
                </a:r>
              </a:p>
              <a:p>
                <a:r>
                  <a:rPr lang="en-US" sz="2400" dirty="0" err="1"/>
                  <a:t>Pr</a:t>
                </a:r>
                <a:r>
                  <a:rPr lang="en-US" sz="2400" dirty="0"/>
                  <a:t>(Spinach = 1|Pep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9" y="4126664"/>
                <a:ext cx="8861777" cy="2385077"/>
              </a:xfrm>
              <a:prstGeom prst="rect">
                <a:avLst/>
              </a:prstGeom>
              <a:blipFill>
                <a:blip r:embed="rId2"/>
                <a:stretch>
                  <a:fillRect l="-1032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12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312710"/>
          </a:xfrm>
        </p:spPr>
        <p:txBody>
          <a:bodyPr/>
          <a:lstStyle/>
          <a:p>
            <a:r>
              <a:rPr lang="en-US" dirty="0"/>
              <a:t>Marginal</a:t>
            </a:r>
          </a:p>
          <a:p>
            <a:endParaRPr lang="en-US" dirty="0"/>
          </a:p>
          <a:p>
            <a:r>
              <a:rPr lang="en-US" dirty="0"/>
              <a:t>Joint</a:t>
            </a:r>
          </a:p>
          <a:p>
            <a:endParaRPr lang="en-US" dirty="0"/>
          </a:p>
          <a:p>
            <a:r>
              <a:rPr lang="en-US" dirty="0"/>
              <a:t>Conditional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02E722-9F80-4A77-97E3-73C3C6E62364}"/>
                  </a:ext>
                </a:extLst>
              </p14:cNvPr>
              <p14:cNvContentPartPr/>
              <p14:nvPr/>
            </p14:nvContentPartPr>
            <p14:xfrm>
              <a:off x="2887920" y="638280"/>
              <a:ext cx="7806960" cy="32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02E722-9F80-4A77-97E3-73C3C6E623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8560" y="628920"/>
                <a:ext cx="7825680" cy="32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61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F6FF-B4AA-C69F-7C8C-A36F2F50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55482-6EBD-7E30-43E4-613F623B2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9" y="1113178"/>
                <a:ext cx="4971699" cy="2039539"/>
              </a:xfrm>
            </p:spPr>
            <p:txBody>
              <a:bodyPr/>
              <a:lstStyle/>
              <a:p>
                <a:r>
                  <a:rPr lang="en-US" dirty="0"/>
                  <a:t>Given the joint distribution, compute the marginal distributions and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55482-6EBD-7E30-43E4-613F623B2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9" y="1113178"/>
                <a:ext cx="4971699" cy="2039539"/>
              </a:xfrm>
              <a:blipFill>
                <a:blip r:embed="rId2"/>
                <a:stretch>
                  <a:fillRect l="-2806" t="-4938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8FB999-0FD5-740C-188C-F0DE82BF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9" y="1113178"/>
            <a:ext cx="53213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Recall that in a uniform distribution, each </a:t>
            </a:r>
            <a:r>
              <a:rPr lang="en-US" i="1" dirty="0"/>
              <a:t>atomic</a:t>
            </a:r>
            <a:r>
              <a:rPr lang="en-US" dirty="0"/>
              <a:t> event has an equally likely chance of occurring.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these settings, computing the probability of a </a:t>
            </a:r>
            <a:r>
              <a:rPr lang="en-US" i="1" dirty="0"/>
              <a:t>compound</a:t>
            </a:r>
            <a:r>
              <a:rPr lang="en-US" dirty="0"/>
              <a:t> event reduces to counting!</a:t>
            </a:r>
          </a:p>
          <a:p>
            <a:pPr marL="1028700"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example, suppose you have a fair six-sided die. The probability of rolling an even number is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0797E2-144E-7723-A74A-DAF991242611}"/>
                  </a:ext>
                </a:extLst>
              </p14:cNvPr>
              <p14:cNvContentPartPr/>
              <p14:nvPr/>
            </p14:nvContentPartPr>
            <p14:xfrm>
              <a:off x="2020591" y="5139911"/>
              <a:ext cx="7593480" cy="141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0797E2-144E-7723-A74A-DAF991242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231" y="5130551"/>
                <a:ext cx="7612200" cy="143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Recall that in a uniform distribution, each </a:t>
            </a:r>
            <a:r>
              <a:rPr lang="en-US" i="1" dirty="0"/>
              <a:t>atomic</a:t>
            </a:r>
            <a:r>
              <a:rPr lang="en-US" dirty="0"/>
              <a:t> event has an equally likely chance of occurring.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In these settings, computing the probability of a </a:t>
            </a:r>
            <a:r>
              <a:rPr lang="en-US" i="1" dirty="0"/>
              <a:t>compound</a:t>
            </a:r>
            <a:r>
              <a:rPr lang="en-US" dirty="0"/>
              <a:t> event reduces to counting!</a:t>
            </a:r>
          </a:p>
          <a:p>
            <a:pPr marL="1028700"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Sometimes counting is hard…</a:t>
            </a:r>
          </a:p>
          <a:p>
            <a:pPr marL="1028700" lvl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example, what is the probability of drawing a 5-card hand from a standard 52 card deck that contains </a:t>
            </a:r>
            <a:r>
              <a:rPr lang="en-US" i="1" dirty="0"/>
              <a:t>exactly</a:t>
            </a:r>
            <a:r>
              <a:rPr lang="en-US" dirty="0"/>
              <a:t> 3 cards of the same value  e.g., 3 fours or 3 aces? </a:t>
            </a:r>
          </a:p>
        </p:txBody>
      </p:sp>
    </p:spTree>
    <p:extLst>
      <p:ext uri="{BB962C8B-B14F-4D97-AF65-F5344CB8AC3E}">
        <p14:creationId xmlns:p14="http://schemas.microsoft.com/office/powerpoint/2010/main" val="3091203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the probability of getting 3 heads in a row with a fair coin?</a:t>
            </a:r>
          </a:p>
        </p:txBody>
      </p:sp>
    </p:spTree>
    <p:extLst>
      <p:ext uri="{BB962C8B-B14F-4D97-AF65-F5344CB8AC3E}">
        <p14:creationId xmlns:p14="http://schemas.microsoft.com/office/powerpoint/2010/main" val="40558118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dirty="0"/>
              <a:t>Consider a biased coin that comes up heads with probability ¾. What is the probability of getting 3 heads total in a sequence of four flips?</a:t>
            </a:r>
          </a:p>
        </p:txBody>
      </p:sp>
    </p:spTree>
    <p:extLst>
      <p:ext uri="{BB962C8B-B14F-4D97-AF65-F5344CB8AC3E}">
        <p14:creationId xmlns:p14="http://schemas.microsoft.com/office/powerpoint/2010/main" val="22587411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Uniform Distributions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9238599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probability of drawing a 5-card hand from a standard 52 card deck that contains </a:t>
                </a:r>
                <a:r>
                  <a:rPr lang="en-US" i="1" dirty="0"/>
                  <a:t>exactly</a:t>
                </a:r>
                <a:r>
                  <a:rPr lang="en-US" dirty="0"/>
                  <a:t> 3 cards of the same value e.g., 3 fours or 3 aces? </a:t>
                </a:r>
              </a:p>
              <a:p>
                <a:pPr marL="1485900" lvl="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How many 5-card hands are there?</a:t>
                </a:r>
              </a:p>
              <a:p>
                <a:pPr marL="114300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52!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52−5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!5!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=2,598,960</m:t>
                      </m:r>
                    </m:oMath>
                  </m:oMathPara>
                </a14:m>
                <a:endParaRPr lang="en-US" dirty="0"/>
              </a:p>
              <a:p>
                <a:pPr marL="1485900" lvl="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How many 5-card hands contain exactly 3 cards of the same value? </a:t>
                </a:r>
              </a:p>
            </p:txBody>
          </p:sp>
        </mc:Choice>
        <mc:Fallback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9238599" cy="4764024"/>
              </a:xfrm>
              <a:prstGeom prst="rect">
                <a:avLst/>
              </a:prstGeom>
              <a:blipFill>
                <a:blip r:embed="rId3"/>
                <a:stretch>
                  <a:fillRect r="-10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99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Vocab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312710"/>
          </a:xfrm>
        </p:spPr>
        <p:txBody>
          <a:bodyPr/>
          <a:lstStyle/>
          <a:p>
            <a:r>
              <a:rPr lang="en-US" dirty="0"/>
              <a:t>Outcomes</a:t>
            </a:r>
          </a:p>
          <a:p>
            <a:r>
              <a:rPr lang="en-US" dirty="0"/>
              <a:t>Sample space</a:t>
            </a:r>
          </a:p>
          <a:p>
            <a:r>
              <a:rPr lang="en-US" dirty="0"/>
              <a:t>Events</a:t>
            </a:r>
          </a:p>
          <a:p>
            <a:r>
              <a:rPr lang="en-US" dirty="0"/>
              <a:t>Probability</a:t>
            </a:r>
          </a:p>
          <a:p>
            <a:r>
              <a:rPr lang="en-US" dirty="0"/>
              <a:t>Random variable</a:t>
            </a:r>
          </a:p>
          <a:p>
            <a:r>
              <a:rPr lang="en-US" dirty="0"/>
              <a:t>Discrete random variable</a:t>
            </a:r>
          </a:p>
          <a:p>
            <a:r>
              <a:rPr lang="en-US" dirty="0"/>
              <a:t>Continuous random variable</a:t>
            </a:r>
          </a:p>
          <a:p>
            <a:r>
              <a:rPr lang="en-US" dirty="0"/>
              <a:t>Probability mass function</a:t>
            </a:r>
          </a:p>
          <a:p>
            <a:r>
              <a:rPr lang="en-US" dirty="0"/>
              <a:t>Probability density function</a:t>
            </a:r>
          </a:p>
          <a:p>
            <a:r>
              <a:rPr lang="en-US" dirty="0"/>
              <a:t>Parameters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1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Combinatorics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2" y="1636776"/>
                <a:ext cx="9235440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probability of drawing a 5-card hand from a standard 52 card deck that contains </a:t>
                </a:r>
                <a:r>
                  <a:rPr lang="en-US" i="1" dirty="0"/>
                  <a:t>exactly</a:t>
                </a:r>
                <a:r>
                  <a:rPr lang="en-US" dirty="0"/>
                  <a:t> 3 cards of the same value e.g., 3 fours or 3 aces? </a:t>
                </a:r>
              </a:p>
              <a:p>
                <a:pPr marL="1485900" lvl="2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How many 5-card hands are there?</a:t>
                </a:r>
              </a:p>
              <a:p>
                <a:pPr marL="114300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52!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52−5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!5!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=2,598,960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1485900" lvl="2">
                  <a:lnSpc>
                    <a:spcPct val="130000"/>
                  </a:lnSpc>
                </a:pPr>
                <a:r>
                  <a:rPr lang="en-US" dirty="0"/>
                  <a:t>How many 5-card hands contain exactly 3 cards of the same value?</a:t>
                </a:r>
              </a:p>
              <a:p>
                <a:pPr marL="1143000" lvl="2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=13∗4∗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48−2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=58,656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1485900" lvl="2">
                  <a:lnSpc>
                    <a:spcPct val="130000"/>
                  </a:lnSpc>
                </a:pPr>
                <a:r>
                  <a:rPr lang="en-US" dirty="0"/>
                  <a:t> So the probability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58,656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/2,598,960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≈0.0226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2" y="1636776"/>
                <a:ext cx="9235440" cy="4764024"/>
              </a:xfrm>
              <a:prstGeom prst="rect">
                <a:avLst/>
              </a:prstGeom>
              <a:blipFill>
                <a:blip r:embed="rId3"/>
                <a:stretch>
                  <a:fillRect r="-1097" b="-53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965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458-C5E9-FDE2-8180-FA65E5FC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</p:spPr>
            <p:txBody>
              <a:bodyPr/>
              <a:lstStyle/>
              <a:p>
                <a:r>
                  <a:rPr lang="en-US" dirty="0"/>
                  <a:t>So far: probability of discrete outcomes</a:t>
                </a:r>
              </a:p>
              <a:p>
                <a:r>
                  <a:rPr lang="en-US" dirty="0"/>
                  <a:t>What about continuous? E.g., a person’s height could be any real number</a:t>
                </a:r>
              </a:p>
              <a:p>
                <a:endParaRPr lang="en-US" dirty="0"/>
              </a:p>
              <a:p>
                <a:r>
                  <a:rPr lang="en-US" dirty="0"/>
                  <a:t>In continuous settings, replace probability mass with density (pdf)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Importantly,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not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 The probability of any </a:t>
                </a:r>
                <a:r>
                  <a:rPr lang="en-US" i="1" dirty="0"/>
                  <a:t>single </a:t>
                </a:r>
                <a:r>
                  <a:rPr lang="en-US" dirty="0"/>
                  <a:t>x is zero (what is </a:t>
                </a:r>
                <a:r>
                  <a:rPr lang="en-US" dirty="0" err="1"/>
                  <a:t>Pr</a:t>
                </a:r>
                <a:r>
                  <a:rPr lang="en-US" dirty="0"/>
                  <a:t>[height = 60.12954859…in]?)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  <a:blipFill>
                <a:blip r:embed="rId2"/>
                <a:stretch>
                  <a:fillRect l="-1144" t="-231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62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458-C5E9-FDE2-8180-FA65E5FC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</p:spPr>
            <p:txBody>
              <a:bodyPr/>
              <a:lstStyle/>
              <a:p>
                <a:r>
                  <a:rPr lang="en-US" dirty="0"/>
                  <a:t>Importantly,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not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 The probability of any </a:t>
                </a:r>
                <a:r>
                  <a:rPr lang="en-US" i="1" dirty="0"/>
                  <a:t>single </a:t>
                </a:r>
                <a:r>
                  <a:rPr lang="en-US" dirty="0"/>
                  <a:t>x is zero (what is </a:t>
                </a:r>
                <a:r>
                  <a:rPr lang="en-US" dirty="0" err="1"/>
                  <a:t>Pr</a:t>
                </a:r>
                <a:r>
                  <a:rPr lang="en-US" dirty="0"/>
                  <a:t>[height = 60.12954859…in]?)</a:t>
                </a:r>
              </a:p>
              <a:p>
                <a:endParaRPr lang="en-US" i="1" dirty="0"/>
              </a:p>
              <a:p>
                <a:r>
                  <a:rPr lang="en-US" dirty="0"/>
                  <a:t>In fact,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greater than 1. It just satisfies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  <a:blipFill>
                <a:blip r:embed="rId2"/>
                <a:stretch>
                  <a:fillRect l="-1144" t="-2310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0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142E-AD0F-B223-9A4C-840B492A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4CDD0-0EF5-263A-2BB4-1EBCAC04A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the CDF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Reversing this,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: rate at which cumulative probability </a:t>
                </a:r>
                <a:r>
                  <a:rPr lang="en-US" i="1" dirty="0"/>
                  <a:t>changes</a:t>
                </a:r>
                <a:r>
                  <a:rPr lang="en-US" dirty="0"/>
                  <a:t> at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4CDD0-0EF5-263A-2BB4-1EBCAC04A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096" r="-870" b="-1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72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69DC-3A6A-51D3-0BDC-AB644894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E47D-5CAE-8643-880D-05C435D6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families of distributions which set a functional form for the mass or density function</a:t>
            </a:r>
          </a:p>
          <a:p>
            <a:endParaRPr lang="en-US" dirty="0"/>
          </a:p>
          <a:p>
            <a:r>
              <a:rPr lang="en-US" dirty="0"/>
              <a:t>Go-to tools for writing down models, doing analysis,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6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Discrete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836066"/>
              </a:xfrm>
            </p:spPr>
            <p:txBody>
              <a:bodyPr/>
              <a:lstStyle/>
              <a:p>
                <a:r>
                  <a:rPr lang="en-US" dirty="0"/>
                  <a:t>Bernoulli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Categorical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Poisson: count data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836066"/>
              </a:xfrm>
              <a:blipFill>
                <a:blip r:embed="rId3"/>
                <a:stretch>
                  <a:fillRect l="-1217" t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3C3CC1-8FC1-4CD3-97FE-C556A31F155A}"/>
                  </a:ext>
                </a:extLst>
              </p14:cNvPr>
              <p14:cNvContentPartPr/>
              <p14:nvPr/>
            </p14:nvContentPartPr>
            <p14:xfrm>
              <a:off x="2343240" y="163080"/>
              <a:ext cx="9642240" cy="312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3C3CC1-8FC1-4CD3-97FE-C556A31F1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880" y="153720"/>
                <a:ext cx="9660960" cy="314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5ED8DA4-F9A2-DCF9-708C-9679CFAAF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583" y="5156607"/>
            <a:ext cx="2732617" cy="910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88540-8D40-DBAD-B26A-5C858326D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684" y="3498378"/>
            <a:ext cx="3883733" cy="2977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7CBA1-6B05-F0AC-DCE3-F09861081BD7}"/>
              </a:ext>
            </a:extLst>
          </p:cNvPr>
          <p:cNvSpPr txBox="1"/>
          <p:nvPr/>
        </p:nvSpPr>
        <p:spPr>
          <a:xfrm>
            <a:off x="6265684" y="65541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https://en.wikipedia.org/wiki/Poisson_distribution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16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E3ED-10BA-220B-512C-A01C61F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</p:spPr>
            <p:txBody>
              <a:bodyPr/>
              <a:lstStyle/>
              <a:p>
                <a:r>
                  <a:rPr lang="en-US" dirty="0"/>
                  <a:t>Uniform: uniform distribution 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More generally: uniform 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vol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  <a:blipFill>
                <a:blip r:embed="rId2"/>
                <a:stretch>
                  <a:fillRect l="-1217"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E3ED-10BA-220B-512C-A01C61F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</p:spPr>
            <p:txBody>
              <a:bodyPr/>
              <a:lstStyle/>
              <a:p>
                <a:r>
                  <a:rPr lang="en-US" dirty="0"/>
                  <a:t>Uniform: uniform distribution 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More generally: uniform 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vol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Gaussian: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  <a:blipFill>
                <a:blip r:embed="rId2"/>
                <a:stretch>
                  <a:fillRect l="-1217" t="-611" b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2248C9-5AEE-67D2-CDD4-8145F03EF6E5}"/>
              </a:ext>
            </a:extLst>
          </p:cNvPr>
          <p:cNvCxnSpPr/>
          <p:nvPr/>
        </p:nvCxnSpPr>
        <p:spPr>
          <a:xfrm flipV="1">
            <a:off x="2988471" y="4144508"/>
            <a:ext cx="146756" cy="54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1DDE58-159A-0A0E-7CD5-81C98AA5AD65}"/>
              </a:ext>
            </a:extLst>
          </p:cNvPr>
          <p:cNvCxnSpPr>
            <a:cxnSpLocks/>
          </p:cNvCxnSpPr>
          <p:nvPr/>
        </p:nvCxnSpPr>
        <p:spPr>
          <a:xfrm flipH="1" flipV="1">
            <a:off x="3635024" y="4066740"/>
            <a:ext cx="299155" cy="57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4F005-F7FC-11C0-0A56-99A55011682E}"/>
              </a:ext>
            </a:extLst>
          </p:cNvPr>
          <p:cNvCxnSpPr>
            <a:cxnSpLocks/>
          </p:cNvCxnSpPr>
          <p:nvPr/>
        </p:nvCxnSpPr>
        <p:spPr>
          <a:xfrm flipH="1">
            <a:off x="7061202" y="3106913"/>
            <a:ext cx="795865" cy="21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63B84-34A6-C4D2-1C1F-C7241449F6AC}"/>
              </a:ext>
            </a:extLst>
          </p:cNvPr>
          <p:cNvCxnSpPr>
            <a:cxnSpLocks/>
          </p:cNvCxnSpPr>
          <p:nvPr/>
        </p:nvCxnSpPr>
        <p:spPr>
          <a:xfrm flipH="1" flipV="1">
            <a:off x="6894690" y="3830289"/>
            <a:ext cx="795866" cy="41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080DFB-7A8B-EB8F-7350-3C2633AF36F6}"/>
              </a:ext>
            </a:extLst>
          </p:cNvPr>
          <p:cNvSpPr txBox="1"/>
          <p:nvPr/>
        </p:nvSpPr>
        <p:spPr>
          <a:xfrm>
            <a:off x="2322426" y="4778539"/>
            <a:ext cx="133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950DA-F53F-0BAF-588A-EC24CF3C3A8F}"/>
              </a:ext>
            </a:extLst>
          </p:cNvPr>
          <p:cNvSpPr txBox="1"/>
          <p:nvPr/>
        </p:nvSpPr>
        <p:spPr>
          <a:xfrm>
            <a:off x="3654515" y="4856314"/>
            <a:ext cx="225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FAD6C4-4DE8-8954-A540-7619DBD8105B}"/>
                  </a:ext>
                </a:extLst>
              </p:cNvPr>
              <p:cNvSpPr txBox="1"/>
              <p:nvPr/>
            </p:nvSpPr>
            <p:spPr>
              <a:xfrm>
                <a:off x="7857067" y="2906858"/>
                <a:ext cx="32106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Exponential decrease away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𝜇</m:t>
                    </m:r>
                  </m:oMath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FAD6C4-4DE8-8954-A540-7619DBD81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067" y="2906858"/>
                <a:ext cx="3210632" cy="707886"/>
              </a:xfrm>
              <a:prstGeom prst="rect">
                <a:avLst/>
              </a:prstGeom>
              <a:blipFill>
                <a:blip r:embed="rId3"/>
                <a:stretch>
                  <a:fillRect l="-208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D7370-C9F6-3CFC-99BD-EA17708ABFC1}"/>
                  </a:ext>
                </a:extLst>
              </p:cNvPr>
              <p:cNvSpPr txBox="1"/>
              <p:nvPr/>
            </p:nvSpPr>
            <p:spPr>
              <a:xfrm>
                <a:off x="7690556" y="3987486"/>
                <a:ext cx="3210632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Rate of decrease scaled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D7370-C9F6-3CFC-99BD-EA17708AB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56" y="3987486"/>
                <a:ext cx="3210632" cy="734240"/>
              </a:xfrm>
              <a:prstGeom prst="rect">
                <a:avLst/>
              </a:prstGeom>
              <a:blipFill>
                <a:blip r:embed="rId4"/>
                <a:stretch>
                  <a:fillRect l="-2091" t="-413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D9F26E-E134-1A77-3119-105783537C45}"/>
                  </a:ext>
                </a:extLst>
              </p:cNvPr>
              <p:cNvSpPr txBox="1"/>
              <p:nvPr/>
            </p:nvSpPr>
            <p:spPr>
              <a:xfrm>
                <a:off x="2189519" y="3288836"/>
                <a:ext cx="4810124" cy="921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D9F26E-E134-1A77-3119-105783537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19" y="3288836"/>
                <a:ext cx="4810124" cy="921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4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FA8009BB-F3E6-B5AC-9E3B-131947E61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/>
          <a:stretch/>
        </p:blipFill>
        <p:spPr bwMode="auto">
          <a:xfrm>
            <a:off x="1320800" y="0"/>
            <a:ext cx="1014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B86A8F-5866-6E60-BF89-CF46720BA8CA}"/>
                  </a:ext>
                </a:extLst>
              </p:cNvPr>
              <p:cNvSpPr txBox="1"/>
              <p:nvPr/>
            </p:nvSpPr>
            <p:spPr>
              <a:xfrm rot="16200000">
                <a:off x="-2086917" y="281716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B86A8F-5866-6E60-BF89-CF46720B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86917" y="2817169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59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r>
                  <a:rPr lang="en-US" dirty="0"/>
                  <a:t>Now,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Multivariate Gaussian has a mean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=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must be positive definite, symmetric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1217" t="-2174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61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486876" cy="477497"/>
          </a:xfrm>
        </p:spPr>
        <p:txBody>
          <a:bodyPr/>
          <a:lstStyle/>
          <a:p>
            <a:r>
              <a:rPr lang="en-US" dirty="0"/>
              <a:t>Random variable for spinach or no spinach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F4B10-320C-4AFC-A97D-FF08EE16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4" y="98452"/>
            <a:ext cx="3179125" cy="1919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 of a RV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B5747C-F03A-46C3-ABAB-A172AA1D4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" r="723"/>
          <a:stretch/>
        </p:blipFill>
        <p:spPr>
          <a:xfrm>
            <a:off x="901604" y="5155875"/>
            <a:ext cx="560492" cy="4064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9415F8D-316E-4C79-9159-D22E5B13303E}"/>
              </a:ext>
            </a:extLst>
          </p:cNvPr>
          <p:cNvGrpSpPr/>
          <p:nvPr/>
        </p:nvGrpSpPr>
        <p:grpSpPr>
          <a:xfrm>
            <a:off x="1585519" y="2586212"/>
            <a:ext cx="558720" cy="406435"/>
            <a:chOff x="9947671" y="146201"/>
            <a:chExt cx="1219199" cy="88408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5476753-9921-4486-98D3-09AAD6F9A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9947671" y="146201"/>
              <a:ext cx="1219199" cy="8840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1C9EFF-C6F1-47D3-9921-C93C904A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867" y="545031"/>
              <a:ext cx="432317" cy="4279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C29727-83F1-41D2-8566-3B8D4A91CE82}"/>
              </a:ext>
            </a:extLst>
          </p:cNvPr>
          <p:cNvGrpSpPr/>
          <p:nvPr/>
        </p:nvGrpSpPr>
        <p:grpSpPr>
          <a:xfrm>
            <a:off x="359456" y="3598733"/>
            <a:ext cx="558720" cy="406435"/>
            <a:chOff x="7300268" y="139348"/>
            <a:chExt cx="1219199" cy="88408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713629C-30BD-44DD-B322-5AF697EC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00268" y="139348"/>
              <a:ext cx="1219199" cy="884089"/>
            </a:xfrm>
            <a:prstGeom prst="rect">
              <a:avLst/>
            </a:prstGeom>
          </p:spPr>
        </p:pic>
        <p:pic>
          <p:nvPicPr>
            <p:cNvPr id="47" name="Content Placeholder 42">
              <a:extLst>
                <a:ext uri="{FF2B5EF4-FFF2-40B4-BE49-F238E27FC236}">
                  <a16:creationId xmlns:a16="http://schemas.microsoft.com/office/drawing/2014/main" id="{FB28B69E-CBE3-43F5-A7BB-CA750462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71603" y="18291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1EF3F43-3A7F-44F0-B309-9887C7826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683" y="526131"/>
              <a:ext cx="432317" cy="42790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43FE44-9985-40A9-92D8-08BA9F4C258A}"/>
              </a:ext>
            </a:extLst>
          </p:cNvPr>
          <p:cNvGrpSpPr/>
          <p:nvPr/>
        </p:nvGrpSpPr>
        <p:grpSpPr>
          <a:xfrm>
            <a:off x="1525306" y="4014571"/>
            <a:ext cx="558720" cy="406435"/>
            <a:chOff x="7310833" y="1177387"/>
            <a:chExt cx="1219199" cy="88408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3EC4878-758C-43D1-B75A-CAD30E202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10833" y="1177387"/>
              <a:ext cx="1219199" cy="884089"/>
            </a:xfrm>
            <a:prstGeom prst="rect">
              <a:avLst/>
            </a:prstGeom>
          </p:spPr>
        </p:pic>
        <p:pic>
          <p:nvPicPr>
            <p:cNvPr id="51" name="Content Placeholder 42">
              <a:extLst>
                <a:ext uri="{FF2B5EF4-FFF2-40B4-BE49-F238E27FC236}">
                  <a16:creationId xmlns:a16="http://schemas.microsoft.com/office/drawing/2014/main" id="{38C92D98-E38B-415D-9EE8-7419B8A6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15973" y="121024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ACBE70-D72C-4B4B-8913-43AC65062064}"/>
              </a:ext>
            </a:extLst>
          </p:cNvPr>
          <p:cNvGrpSpPr/>
          <p:nvPr/>
        </p:nvGrpSpPr>
        <p:grpSpPr>
          <a:xfrm>
            <a:off x="1804666" y="3261247"/>
            <a:ext cx="558720" cy="406435"/>
            <a:chOff x="5986931" y="146201"/>
            <a:chExt cx="1219199" cy="88408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0094A7-7B7D-4C88-8B90-7AB1CA8E3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86931" y="146201"/>
              <a:ext cx="1219199" cy="884089"/>
            </a:xfrm>
            <a:prstGeom prst="rect">
              <a:avLst/>
            </a:prstGeom>
          </p:spPr>
        </p:pic>
        <p:pic>
          <p:nvPicPr>
            <p:cNvPr id="54" name="Content Placeholder 42">
              <a:extLst>
                <a:ext uri="{FF2B5EF4-FFF2-40B4-BE49-F238E27FC236}">
                  <a16:creationId xmlns:a16="http://schemas.microsoft.com/office/drawing/2014/main" id="{8BDC530E-03E6-431A-8B0B-849345632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605" y="18855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8576F97-F4E8-43D8-9104-31A32FB0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306" y="516756"/>
              <a:ext cx="432317" cy="4279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9B20C56-8ADA-473F-8378-D7B7C65F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81" y="538968"/>
              <a:ext cx="456707" cy="4279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EA6301-7339-4DE7-B729-0D3251A483ED}"/>
              </a:ext>
            </a:extLst>
          </p:cNvPr>
          <p:cNvGrpSpPr/>
          <p:nvPr/>
        </p:nvGrpSpPr>
        <p:grpSpPr>
          <a:xfrm>
            <a:off x="638816" y="2927950"/>
            <a:ext cx="558720" cy="406435"/>
            <a:chOff x="5997496" y="1184240"/>
            <a:chExt cx="1219199" cy="88408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F820778-58FD-4F56-94E2-05D427959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97496" y="1184240"/>
              <a:ext cx="1219199" cy="884089"/>
            </a:xfrm>
            <a:prstGeom prst="rect">
              <a:avLst/>
            </a:prstGeom>
          </p:spPr>
        </p:pic>
        <p:pic>
          <p:nvPicPr>
            <p:cNvPr id="59" name="Content Placeholder 42">
              <a:extLst>
                <a:ext uri="{FF2B5EF4-FFF2-40B4-BE49-F238E27FC236}">
                  <a16:creationId xmlns:a16="http://schemas.microsoft.com/office/drawing/2014/main" id="{82113EB2-2070-4E5E-BF5F-CE3F21A2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9975" y="121588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4DCC8F-C902-40C1-8304-101C7FE4E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660" y="1567117"/>
              <a:ext cx="456707" cy="42790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4ACD8E-1AF1-44CD-81D2-7E969CFCCE5C}"/>
              </a:ext>
            </a:extLst>
          </p:cNvPr>
          <p:cNvGrpSpPr/>
          <p:nvPr/>
        </p:nvGrpSpPr>
        <p:grpSpPr>
          <a:xfrm>
            <a:off x="614241" y="4421006"/>
            <a:ext cx="558720" cy="406435"/>
            <a:chOff x="8613606" y="146201"/>
            <a:chExt cx="1219199" cy="88408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FF2E49-D123-4361-B8BD-68CFFCC16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13606" y="146201"/>
              <a:ext cx="1219199" cy="88408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EC90D7-8CE8-4280-8EBA-081999AD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709" y="516757"/>
              <a:ext cx="432317" cy="4279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A06DE4F-F583-4ABF-B004-DD0E979A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337" y="508723"/>
              <a:ext cx="456707" cy="42790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A72808-A233-4AA9-8544-1D384A74EB5C}"/>
              </a:ext>
            </a:extLst>
          </p:cNvPr>
          <p:cNvGrpSpPr/>
          <p:nvPr/>
        </p:nvGrpSpPr>
        <p:grpSpPr>
          <a:xfrm>
            <a:off x="1686216" y="4777115"/>
            <a:ext cx="558720" cy="406435"/>
            <a:chOff x="8624171" y="1184240"/>
            <a:chExt cx="1219199" cy="88408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A74D27-3B2F-4F30-B57F-8C3810D12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24171" y="1184240"/>
              <a:ext cx="1219199" cy="8840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162D8FD-BE90-4BDC-8382-DC79CE9F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16" y="1536872"/>
              <a:ext cx="456707" cy="42790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811CD4-600C-498D-9A38-5B346AD3F985}"/>
                  </a:ext>
                </a:extLst>
              </p14:cNvPr>
              <p14:cNvContentPartPr/>
              <p14:nvPr/>
            </p14:nvContentPartPr>
            <p14:xfrm>
              <a:off x="485280" y="498240"/>
              <a:ext cx="8332560" cy="3884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811CD4-600C-498D-9A38-5B346AD3F9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920" y="488880"/>
                <a:ext cx="8351280" cy="39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50CC09-9DC6-4C4C-BE8A-9473908B2620}"/>
                  </a:ext>
                </a:extLst>
              </p14:cNvPr>
              <p14:cNvContentPartPr/>
              <p14:nvPr/>
            </p14:nvContentPartPr>
            <p14:xfrm>
              <a:off x="880200" y="1082880"/>
              <a:ext cx="9239400" cy="413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50CC09-9DC6-4C4C-BE8A-9473908B26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0840" y="1073520"/>
                <a:ext cx="9258120" cy="41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3409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DA3287-3259-FC2B-D68A-B23D7B6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53" y="2333625"/>
            <a:ext cx="9086850" cy="1095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64A8E-5E9B-B1F6-5BDA-EB9D91719DB2}"/>
              </a:ext>
            </a:extLst>
          </p:cNvPr>
          <p:cNvCxnSpPr/>
          <p:nvPr/>
        </p:nvCxnSpPr>
        <p:spPr>
          <a:xfrm flipV="1">
            <a:off x="7879644" y="3657600"/>
            <a:ext cx="90312" cy="76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/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Distance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under norm induced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blipFill>
                <a:blip r:embed="rId4"/>
                <a:stretch>
                  <a:fillRect l="-168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436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B16-EA40-C889-F543-0CE002DB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p:pic>
        <p:nvPicPr>
          <p:cNvPr id="5122" name="Picture 2" descr="Visualizing the Bivariate Gaussian Distribution in Python - GeeksforGeeks">
            <a:extLst>
              <a:ext uri="{FF2B5EF4-FFF2-40B4-BE49-F238E27FC236}">
                <a16:creationId xmlns:a16="http://schemas.microsoft.com/office/drawing/2014/main" id="{74E2CAAC-594B-C981-0A78-9679F737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72" y="1496625"/>
            <a:ext cx="9608256" cy="404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52CF5-F6B3-65B3-CB8A-E4D020421E76}"/>
              </a:ext>
            </a:extLst>
          </p:cNvPr>
          <p:cNvSpPr txBox="1"/>
          <p:nvPr/>
        </p:nvSpPr>
        <p:spPr>
          <a:xfrm>
            <a:off x="1456265" y="553835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https://www.geeksforgeeks.org/visualizing-the-bivariate-gaussian-distribution-in-python/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663513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C242-7FF2-A4D5-D09E-6CA05EC6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3086289"/>
              </a:xfrm>
            </p:spPr>
            <p:txBody>
              <a:bodyPr/>
              <a:lstStyle/>
              <a:p>
                <a:r>
                  <a:rPr lang="en-US" dirty="0"/>
                  <a:t>Addition: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(for two independent Gaussians)</a:t>
                </a:r>
              </a:p>
              <a:p>
                <a:endParaRPr lang="en-US" dirty="0"/>
              </a:p>
              <a:p>
                <a:r>
                  <a:rPr lang="en-US" dirty="0"/>
                  <a:t>Unimodal and symmetric: mean, median, and mode are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3086289"/>
              </a:xfrm>
              <a:blipFill>
                <a:blip r:embed="rId2"/>
                <a:stretch>
                  <a:fillRect l="-1217" t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50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F215-54EE-A1E3-B5BE-2DB34A71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Conditioning: Suppose that we create two subsets of variables: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5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0B2EC9-822C-D012-087A-4C2E9C4A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02" y="2638367"/>
            <a:ext cx="43529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8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DCED-6F7A-ED90-6F1D-22BA5F9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2EB70-D89B-CB9A-2EC7-8F93DCFB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8EB1-BBC3-F134-C9B5-460186420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9"/>
          <a:stretch/>
        </p:blipFill>
        <p:spPr>
          <a:xfrm>
            <a:off x="2971723" y="0"/>
            <a:ext cx="4635500" cy="3597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DF7CF-6928-C6E4-4D23-AE7DAAB3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81" y="3616146"/>
            <a:ext cx="7772400" cy="2874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7B925-60E9-DBF3-B011-D2946965C576}"/>
              </a:ext>
            </a:extLst>
          </p:cNvPr>
          <p:cNvSpPr txBox="1"/>
          <p:nvPr/>
        </p:nvSpPr>
        <p:spPr>
          <a:xfrm>
            <a:off x="3235819" y="6490869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85655-91D4-AC70-2527-17D3049F9EFF}"/>
              </a:ext>
            </a:extLst>
          </p:cNvPr>
          <p:cNvSpPr txBox="1"/>
          <p:nvPr/>
        </p:nvSpPr>
        <p:spPr>
          <a:xfrm>
            <a:off x="6902529" y="6509046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</a:t>
            </a:r>
          </a:p>
        </p:txBody>
      </p:sp>
    </p:spTree>
    <p:extLst>
      <p:ext uri="{BB962C8B-B14F-4D97-AF65-F5344CB8AC3E}">
        <p14:creationId xmlns:p14="http://schemas.microsoft.com/office/powerpoint/2010/main" val="2296029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87C5-3F92-244F-943B-90038B75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2187-0EB3-4B25-ED61-FA9BC1F1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D84E-87F6-28FD-1164-1C2013C6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9" y="1112158"/>
            <a:ext cx="4394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1CB27-D9B7-DC3B-08E8-4EEB3458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76" b="7143"/>
          <a:stretch/>
        </p:blipFill>
        <p:spPr>
          <a:xfrm>
            <a:off x="764810" y="4016739"/>
            <a:ext cx="1243872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42534-EFD4-42C5-698F-7DC99E9F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10" y="5207695"/>
            <a:ext cx="1243872" cy="537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2BE16-4922-0CA0-316C-669527049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128" y="4712089"/>
            <a:ext cx="1243872" cy="4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486876" cy="477497"/>
          </a:xfrm>
        </p:spPr>
        <p:txBody>
          <a:bodyPr/>
          <a:lstStyle/>
          <a:p>
            <a:r>
              <a:rPr lang="en-US" dirty="0"/>
              <a:t>Random variable for topping type with</a:t>
            </a:r>
          </a:p>
          <a:p>
            <a:r>
              <a:rPr lang="en-US" dirty="0"/>
              <a:t>three categories: none, non-meat, meat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DF4B10-320C-4AFC-A97D-FF08EE16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4" y="98452"/>
            <a:ext cx="3179125" cy="1919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 of a RV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B5747C-F03A-46C3-ABAB-A172AA1D4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4" r="723"/>
          <a:stretch/>
        </p:blipFill>
        <p:spPr>
          <a:xfrm>
            <a:off x="901604" y="5155875"/>
            <a:ext cx="560492" cy="4064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9415F8D-316E-4C79-9159-D22E5B13303E}"/>
              </a:ext>
            </a:extLst>
          </p:cNvPr>
          <p:cNvGrpSpPr/>
          <p:nvPr/>
        </p:nvGrpSpPr>
        <p:grpSpPr>
          <a:xfrm>
            <a:off x="1585519" y="2586212"/>
            <a:ext cx="558720" cy="406435"/>
            <a:chOff x="9947671" y="146201"/>
            <a:chExt cx="1219199" cy="88408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5476753-9921-4486-98D3-09AAD6F9A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9947671" y="146201"/>
              <a:ext cx="1219199" cy="8840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1C9EFF-C6F1-47D3-9921-C93C904A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867" y="545031"/>
              <a:ext cx="432317" cy="4279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C29727-83F1-41D2-8566-3B8D4A91CE82}"/>
              </a:ext>
            </a:extLst>
          </p:cNvPr>
          <p:cNvGrpSpPr/>
          <p:nvPr/>
        </p:nvGrpSpPr>
        <p:grpSpPr>
          <a:xfrm>
            <a:off x="359456" y="3598733"/>
            <a:ext cx="558720" cy="406435"/>
            <a:chOff x="7300268" y="139348"/>
            <a:chExt cx="1219199" cy="884089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713629C-30BD-44DD-B322-5AF697ECB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00268" y="139348"/>
              <a:ext cx="1219199" cy="884089"/>
            </a:xfrm>
            <a:prstGeom prst="rect">
              <a:avLst/>
            </a:prstGeom>
          </p:spPr>
        </p:pic>
        <p:pic>
          <p:nvPicPr>
            <p:cNvPr id="47" name="Content Placeholder 42">
              <a:extLst>
                <a:ext uri="{FF2B5EF4-FFF2-40B4-BE49-F238E27FC236}">
                  <a16:creationId xmlns:a16="http://schemas.microsoft.com/office/drawing/2014/main" id="{FB28B69E-CBE3-43F5-A7BB-CA750462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71603" y="18291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1EF3F43-3A7F-44F0-B309-9887C7826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683" y="526131"/>
              <a:ext cx="432317" cy="42790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943FE44-9985-40A9-92D8-08BA9F4C258A}"/>
              </a:ext>
            </a:extLst>
          </p:cNvPr>
          <p:cNvGrpSpPr/>
          <p:nvPr/>
        </p:nvGrpSpPr>
        <p:grpSpPr>
          <a:xfrm>
            <a:off x="1525306" y="4014571"/>
            <a:ext cx="558720" cy="406435"/>
            <a:chOff x="7310833" y="1177387"/>
            <a:chExt cx="1219199" cy="88408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3EC4878-758C-43D1-B75A-CAD30E202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7310833" y="1177387"/>
              <a:ext cx="1219199" cy="884089"/>
            </a:xfrm>
            <a:prstGeom prst="rect">
              <a:avLst/>
            </a:prstGeom>
          </p:spPr>
        </p:pic>
        <p:pic>
          <p:nvPicPr>
            <p:cNvPr id="51" name="Content Placeholder 42">
              <a:extLst>
                <a:ext uri="{FF2B5EF4-FFF2-40B4-BE49-F238E27FC236}">
                  <a16:creationId xmlns:a16="http://schemas.microsoft.com/office/drawing/2014/main" id="{38C92D98-E38B-415D-9EE8-7419B8A6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615973" y="121024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ACBE70-D72C-4B4B-8913-43AC65062064}"/>
              </a:ext>
            </a:extLst>
          </p:cNvPr>
          <p:cNvGrpSpPr/>
          <p:nvPr/>
        </p:nvGrpSpPr>
        <p:grpSpPr>
          <a:xfrm>
            <a:off x="1804666" y="3261247"/>
            <a:ext cx="558720" cy="406435"/>
            <a:chOff x="5986931" y="146201"/>
            <a:chExt cx="1219199" cy="88408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D0094A7-7B7D-4C88-8B90-7AB1CA8E3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86931" y="146201"/>
              <a:ext cx="1219199" cy="884089"/>
            </a:xfrm>
            <a:prstGeom prst="rect">
              <a:avLst/>
            </a:prstGeom>
          </p:spPr>
        </p:pic>
        <p:pic>
          <p:nvPicPr>
            <p:cNvPr id="54" name="Content Placeholder 42">
              <a:extLst>
                <a:ext uri="{FF2B5EF4-FFF2-40B4-BE49-F238E27FC236}">
                  <a16:creationId xmlns:a16="http://schemas.microsoft.com/office/drawing/2014/main" id="{8BDC530E-03E6-431A-8B0B-849345632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95605" y="188552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8576F97-F4E8-43D8-9104-31A32FB0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306" y="516756"/>
              <a:ext cx="432317" cy="42790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9B20C56-8ADA-473F-8378-D7B7C65F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81" y="538968"/>
              <a:ext cx="456707" cy="42790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6EA6301-7339-4DE7-B729-0D3251A483ED}"/>
              </a:ext>
            </a:extLst>
          </p:cNvPr>
          <p:cNvGrpSpPr/>
          <p:nvPr/>
        </p:nvGrpSpPr>
        <p:grpSpPr>
          <a:xfrm>
            <a:off x="638816" y="2927950"/>
            <a:ext cx="558720" cy="406435"/>
            <a:chOff x="5997496" y="1184240"/>
            <a:chExt cx="1219199" cy="88408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F820778-58FD-4F56-94E2-05D427959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5997496" y="1184240"/>
              <a:ext cx="1219199" cy="884089"/>
            </a:xfrm>
            <a:prstGeom prst="rect">
              <a:avLst/>
            </a:prstGeom>
          </p:spPr>
        </p:pic>
        <p:pic>
          <p:nvPicPr>
            <p:cNvPr id="59" name="Content Placeholder 42">
              <a:extLst>
                <a:ext uri="{FF2B5EF4-FFF2-40B4-BE49-F238E27FC236}">
                  <a16:creationId xmlns:a16="http://schemas.microsoft.com/office/drawing/2014/main" id="{82113EB2-2070-4E5E-BF5F-CE3F21A2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9975" y="1215888"/>
              <a:ext cx="432319" cy="420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4DCC8F-C902-40C1-8304-101C7FE4E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660" y="1567117"/>
              <a:ext cx="456707" cy="42790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4ACD8E-1AF1-44CD-81D2-7E969CFCCE5C}"/>
              </a:ext>
            </a:extLst>
          </p:cNvPr>
          <p:cNvGrpSpPr/>
          <p:nvPr/>
        </p:nvGrpSpPr>
        <p:grpSpPr>
          <a:xfrm>
            <a:off x="614241" y="4421006"/>
            <a:ext cx="558720" cy="406435"/>
            <a:chOff x="8613606" y="146201"/>
            <a:chExt cx="1219199" cy="88408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FF2E49-D123-4361-B8BD-68CFFCC16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13606" y="146201"/>
              <a:ext cx="1219199" cy="88408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DEC90D7-8CE8-4280-8EBA-081999AD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709" y="516757"/>
              <a:ext cx="432317" cy="4279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A06DE4F-F583-4ABF-B004-DD0E979A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337" y="508723"/>
              <a:ext cx="456707" cy="42790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A72808-A233-4AA9-8544-1D384A74EB5C}"/>
              </a:ext>
            </a:extLst>
          </p:cNvPr>
          <p:cNvGrpSpPr/>
          <p:nvPr/>
        </p:nvGrpSpPr>
        <p:grpSpPr>
          <a:xfrm>
            <a:off x="1686216" y="4777115"/>
            <a:ext cx="558720" cy="406435"/>
            <a:chOff x="8624171" y="1184240"/>
            <a:chExt cx="1219199" cy="88408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BA74D27-3B2F-4F30-B57F-8C3810D12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14" r="723"/>
            <a:stretch/>
          </p:blipFill>
          <p:spPr>
            <a:xfrm>
              <a:off x="8624171" y="1184240"/>
              <a:ext cx="1219199" cy="88408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162D8FD-BE90-4BDC-8382-DC79CE9FF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116" y="1536872"/>
              <a:ext cx="456707" cy="42790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5AFE8-5FA3-4AEF-A23D-F86150EA08AA}"/>
                  </a:ext>
                </a:extLst>
              </p14:cNvPr>
              <p14:cNvContentPartPr/>
              <p14:nvPr/>
            </p14:nvContentPartPr>
            <p14:xfrm>
              <a:off x="977760" y="707040"/>
              <a:ext cx="9313560" cy="518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5AFE8-5FA3-4AEF-A23D-F86150EA08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400" y="697680"/>
                <a:ext cx="9332280" cy="52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73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486876" cy="477497"/>
          </a:xfrm>
        </p:spPr>
        <p:txBody>
          <a:bodyPr/>
          <a:lstStyle/>
          <a:p>
            <a:r>
              <a:rPr lang="en-US" dirty="0"/>
              <a:t>Random variable for number of heads after two flips of a fair coin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DC5EFA-8A57-46D8-8F8F-7247593BE873}"/>
                  </a:ext>
                </a:extLst>
              </p14:cNvPr>
              <p14:cNvContentPartPr/>
              <p14:nvPr/>
            </p14:nvContentPartPr>
            <p14:xfrm>
              <a:off x="736560" y="1916280"/>
              <a:ext cx="9516600" cy="3829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DC5EFA-8A57-46D8-8F8F-7247593BE8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200" y="1906920"/>
                <a:ext cx="9535320" cy="38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17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FD62-A996-483E-96DE-0D897DD6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6944076" cy="477497"/>
          </a:xfrm>
        </p:spPr>
        <p:txBody>
          <a:bodyPr/>
          <a:lstStyle/>
          <a:p>
            <a:r>
              <a:rPr lang="en-US" dirty="0"/>
              <a:t>Random variable for number of heads after two flips of a </a:t>
            </a:r>
            <a:r>
              <a:rPr lang="en-US" i="1" dirty="0"/>
              <a:t>biased</a:t>
            </a:r>
            <a:r>
              <a:rPr lang="en-US" dirty="0"/>
              <a:t> coin with heads 75%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8E8BB-98CA-4441-A61F-067E4416CF8D}"/>
              </a:ext>
            </a:extLst>
          </p:cNvPr>
          <p:cNvSpPr txBox="1"/>
          <p:nvPr/>
        </p:nvSpPr>
        <p:spPr>
          <a:xfrm>
            <a:off x="189210" y="638175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Icons: CC, https://openclipart.org/detail/296791/pizza-slice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01114B-AE85-4BC4-AEF8-7E59532563CD}"/>
              </a:ext>
            </a:extLst>
          </p:cNvPr>
          <p:cNvSpPr txBox="1">
            <a:spLocks/>
          </p:cNvSpPr>
          <p:nvPr/>
        </p:nvSpPr>
        <p:spPr>
          <a:xfrm>
            <a:off x="2376136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030A0"/>
                </a:solidFill>
              </a:rPr>
              <a:t>Random variable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01C09-DCD8-41E3-84CE-D2BA0153B123}"/>
              </a:ext>
            </a:extLst>
          </p:cNvPr>
          <p:cNvSpPr txBox="1">
            <a:spLocks/>
          </p:cNvSpPr>
          <p:nvPr/>
        </p:nvSpPr>
        <p:spPr>
          <a:xfrm>
            <a:off x="7184407" y="2135835"/>
            <a:ext cx="2838801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Distribution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1A1E15-EB55-4B40-B492-2B2BFFC027F7}"/>
              </a:ext>
            </a:extLst>
          </p:cNvPr>
          <p:cNvSpPr txBox="1">
            <a:spLocks/>
          </p:cNvSpPr>
          <p:nvPr/>
        </p:nvSpPr>
        <p:spPr>
          <a:xfrm>
            <a:off x="356836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Sample space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9C5A8B-1CE9-4B60-A412-B2ACD785768E}"/>
              </a:ext>
            </a:extLst>
          </p:cNvPr>
          <p:cNvSpPr txBox="1">
            <a:spLocks/>
          </p:cNvSpPr>
          <p:nvPr/>
        </p:nvSpPr>
        <p:spPr>
          <a:xfrm>
            <a:off x="4611954" y="5790984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Values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64AED2-CFDE-4FC5-9BD4-C00190D55CE9}"/>
              </a:ext>
            </a:extLst>
          </p:cNvPr>
          <p:cNvSpPr txBox="1">
            <a:spLocks/>
          </p:cNvSpPr>
          <p:nvPr/>
        </p:nvSpPr>
        <p:spPr>
          <a:xfrm>
            <a:off x="9439275" y="5786018"/>
            <a:ext cx="2395889" cy="4774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Probabilities or Densities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470444-F363-4C44-8044-B915A634B7BC}"/>
              </a:ext>
            </a:extLst>
          </p:cNvPr>
          <p:cNvSpPr/>
          <p:nvPr/>
        </p:nvSpPr>
        <p:spPr>
          <a:xfrm>
            <a:off x="3168341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3D9373-3441-4EA8-BCDF-9495331B7F2D}"/>
              </a:ext>
            </a:extLst>
          </p:cNvPr>
          <p:cNvSpPr/>
          <p:nvPr/>
        </p:nvSpPr>
        <p:spPr>
          <a:xfrm>
            <a:off x="7184407" y="5905500"/>
            <a:ext cx="1584634" cy="257175"/>
          </a:xfrm>
          <a:prstGeom prst="rightArrow">
            <a:avLst>
              <a:gd name="adj1" fmla="val 27778"/>
              <a:gd name="adj2" fmla="val 6111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C40DB7-5708-475E-ACFA-E1D9DD07F8E8}"/>
                  </a:ext>
                </a:extLst>
              </p14:cNvPr>
              <p14:cNvContentPartPr/>
              <p14:nvPr/>
            </p14:nvContentPartPr>
            <p14:xfrm>
              <a:off x="5717520" y="1459080"/>
              <a:ext cx="5455080" cy="3737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C40DB7-5708-475E-ACFA-E1D9DD07F8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8160" y="1449720"/>
                <a:ext cx="5473800" cy="3756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D56AAD2-F317-C36E-02C6-11748819AFBD}"/>
              </a:ext>
            </a:extLst>
          </p:cNvPr>
          <p:cNvSpPr/>
          <p:nvPr/>
        </p:nvSpPr>
        <p:spPr>
          <a:xfrm>
            <a:off x="6575612" y="1459080"/>
            <a:ext cx="1401112" cy="676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5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CEF8A-B788-7481-BF63-873AC0E73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</p:spPr>
            <p:txBody>
              <a:bodyPr/>
              <a:lstStyle/>
              <a:p>
                <a:r>
                  <a:rPr lang="en-US" dirty="0"/>
                  <a:t>The sample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all possible outcomes</a:t>
                </a:r>
              </a:p>
              <a:p>
                <a:r>
                  <a:rPr lang="en-US" dirty="0"/>
                  <a:t>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atomic</a:t>
                </a:r>
                <a:r>
                  <a:rPr lang="en-US" dirty="0"/>
                  <a:t> or </a:t>
                </a:r>
                <a:r>
                  <a:rPr lang="en-US" i="1" dirty="0"/>
                  <a:t>simple</a:t>
                </a:r>
                <a:r>
                  <a:rPr lang="en-US" dirty="0"/>
                  <a:t> event</a:t>
                </a:r>
              </a:p>
              <a:p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/>
                  <a:t>compound</a:t>
                </a:r>
                <a:r>
                  <a:rPr lang="en-US" dirty="0"/>
                  <a:t> event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rolling dice. </a:t>
                </a:r>
              </a:p>
              <a:p>
                <a:r>
                  <a:rPr lang="en-US" dirty="0"/>
                  <a:t>U = {1, 2, 3, 4, 5, 6}. A simple event could be a = 2</a:t>
                </a:r>
              </a:p>
              <a:p>
                <a:endParaRPr lang="en-US" dirty="0"/>
              </a:p>
              <a:p>
                <a:r>
                  <a:rPr lang="en-US" dirty="0"/>
                  <a:t>Compound event: “an even roll”, or A = {2, 4, 6}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CEF8A-B788-7481-BF63-873AC0E73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  <a:blipFill>
                <a:blip r:embed="rId2"/>
                <a:stretch>
                  <a:fillRect l="-1217" t="-2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F5C8-B7F1-02FA-8FB0-D05D7C45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9BC08-44BC-A2A1-5874-F0E10BB9695E}"/>
                  </a:ext>
                </a:extLst>
              </p:cNvPr>
              <p:cNvSpPr txBox="1"/>
              <p:nvPr/>
            </p:nvSpPr>
            <p:spPr>
              <a:xfrm>
                <a:off x="552099" y="1241778"/>
                <a:ext cx="8015111" cy="4569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General principles: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sample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and events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(union bound)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Complement of event: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9BC08-44BC-A2A1-5874-F0E10BB9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9" y="1241778"/>
                <a:ext cx="8015111" cy="4569392"/>
              </a:xfrm>
              <a:prstGeom prst="rect">
                <a:avLst/>
              </a:prstGeom>
              <a:blipFill>
                <a:blip r:embed="rId2"/>
                <a:stretch>
                  <a:fillRect l="-1218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nn Diagram - GCSE Maths - Steps, Examples &amp; Worksheet">
            <a:extLst>
              <a:ext uri="{FF2B5EF4-FFF2-40B4-BE49-F238E27FC236}">
                <a16:creationId xmlns:a16="http://schemas.microsoft.com/office/drawing/2014/main" id="{C49C96BA-B18F-F72B-70C2-52C4A052B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/>
          <a:stretch/>
        </p:blipFill>
        <p:spPr bwMode="auto">
          <a:xfrm>
            <a:off x="6468533" y="2762623"/>
            <a:ext cx="556154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12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C79B-DC5F-EC28-E989-0403EA18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96A1-E147-04A4-D715-1C24E7F54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24033-F970-8DEB-455F-86502A38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9" y="994943"/>
            <a:ext cx="10282282" cy="9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11217</TotalTime>
  <Words>1307</Words>
  <Application>Microsoft Macintosh PowerPoint</Application>
  <PresentationFormat>Widescreen</PresentationFormat>
  <Paragraphs>221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1_Office Theme</vt:lpstr>
      <vt:lpstr>PowerPoint Presentation</vt:lpstr>
      <vt:lpstr>Probability Vocab</vt:lpstr>
      <vt:lpstr>Example</vt:lpstr>
      <vt:lpstr>Example</vt:lpstr>
      <vt:lpstr>Example</vt:lpstr>
      <vt:lpstr>Example</vt:lpstr>
      <vt:lpstr>Formalization</vt:lpstr>
      <vt:lpstr>Formalization</vt:lpstr>
      <vt:lpstr>PowerPoint Presentation</vt:lpstr>
      <vt:lpstr>Probability table</vt:lpstr>
      <vt:lpstr>Probability table: joint probabilities</vt:lpstr>
      <vt:lpstr>Probability table: joint probabilities</vt:lpstr>
      <vt:lpstr>Probability Vocab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distributions</vt:lpstr>
      <vt:lpstr>Continuous distributions</vt:lpstr>
      <vt:lpstr>Cumulative distribution functions</vt:lpstr>
      <vt:lpstr>Parametric distributions</vt:lpstr>
      <vt:lpstr>Example Discrete Distributions</vt:lpstr>
      <vt:lpstr>Continuous distributions</vt:lpstr>
      <vt:lpstr>Continuous distributions</vt:lpstr>
      <vt:lpstr>PowerPoint Presentation</vt:lpstr>
      <vt:lpstr>Multivariate Gaussian</vt:lpstr>
      <vt:lpstr>Multivariate Gaussian</vt:lpstr>
      <vt:lpstr>Multivariate Gaussian</vt:lpstr>
      <vt:lpstr>Properties of Gaussians</vt:lpstr>
      <vt:lpstr>Properties of Gaussians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162</cp:revision>
  <dcterms:created xsi:type="dcterms:W3CDTF">2020-05-18T13:01:09Z</dcterms:created>
  <dcterms:modified xsi:type="dcterms:W3CDTF">2023-10-02T16:08:57Z</dcterms:modified>
</cp:coreProperties>
</file>